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416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50FF9-2805-41F1-88FB-A6B44F571FF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C8E2A9D-9F69-40E7-9AD3-8A4478935707}">
      <dgm:prSet/>
      <dgm:spPr/>
      <dgm:t>
        <a:bodyPr/>
        <a:lstStyle/>
        <a:p>
          <a:pPr rtl="0"/>
          <a:r>
            <a:rPr lang="en-IN" dirty="0" smtClean="0">
              <a:solidFill>
                <a:srgbClr val="002060"/>
              </a:solidFill>
            </a:rPr>
            <a:t>Presented By</a:t>
          </a:r>
          <a:endParaRPr lang="en-IN" dirty="0">
            <a:solidFill>
              <a:srgbClr val="002060"/>
            </a:solidFill>
          </a:endParaRPr>
        </a:p>
      </dgm:t>
    </dgm:pt>
    <dgm:pt modelId="{E0EDEB54-22C1-4A16-AAE9-ACAD93AD98E0}" type="parTrans" cxnId="{724EFFF3-B51E-4AD9-8730-2F6AAC2BFA6F}">
      <dgm:prSet/>
      <dgm:spPr/>
      <dgm:t>
        <a:bodyPr/>
        <a:lstStyle/>
        <a:p>
          <a:endParaRPr lang="en-IN"/>
        </a:p>
      </dgm:t>
    </dgm:pt>
    <dgm:pt modelId="{4DE4AB96-AC0A-404D-9DAD-75814D309CD3}" type="sibTrans" cxnId="{724EFFF3-B51E-4AD9-8730-2F6AAC2BFA6F}">
      <dgm:prSet/>
      <dgm:spPr/>
      <dgm:t>
        <a:bodyPr/>
        <a:lstStyle/>
        <a:p>
          <a:endParaRPr lang="en-IN"/>
        </a:p>
      </dgm:t>
    </dgm:pt>
    <dgm:pt modelId="{8E314C6B-F1D7-4D38-A803-FA3BD7C0C345}">
      <dgm:prSet/>
      <dgm:spPr/>
      <dgm:t>
        <a:bodyPr/>
        <a:lstStyle/>
        <a:p>
          <a:pPr rtl="0"/>
          <a:r>
            <a:rPr lang="en-IN" dirty="0" smtClean="0">
              <a:solidFill>
                <a:schemeClr val="tx1">
                  <a:lumMod val="95000"/>
                  <a:lumOff val="5000"/>
                </a:schemeClr>
              </a:solidFill>
            </a:rPr>
            <a:t>Munna Sir</a:t>
          </a:r>
          <a:endParaRPr lang="en-IN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81DF927-C204-45C8-A1C3-9A4C7C5C4EFB}" type="parTrans" cxnId="{93C0DFAD-6E14-48EA-8A5D-86F4962D28BE}">
      <dgm:prSet/>
      <dgm:spPr/>
      <dgm:t>
        <a:bodyPr/>
        <a:lstStyle/>
        <a:p>
          <a:endParaRPr lang="en-IN"/>
        </a:p>
      </dgm:t>
    </dgm:pt>
    <dgm:pt modelId="{EA4B15AC-CC1A-4B7D-A540-B1DDF256201F}" type="sibTrans" cxnId="{93C0DFAD-6E14-48EA-8A5D-86F4962D28BE}">
      <dgm:prSet/>
      <dgm:spPr/>
      <dgm:t>
        <a:bodyPr/>
        <a:lstStyle/>
        <a:p>
          <a:endParaRPr lang="en-IN"/>
        </a:p>
      </dgm:t>
    </dgm:pt>
    <dgm:pt modelId="{FDB68963-ED50-4FBA-A2EA-6D83A19560FC}">
      <dgm:prSet/>
      <dgm:spPr/>
      <dgm:t>
        <a:bodyPr/>
        <a:lstStyle/>
        <a:p>
          <a:pPr rtl="0"/>
          <a:r>
            <a:rPr lang="en-IN" smtClean="0"/>
            <a:t>B.Ed Depart.</a:t>
          </a:r>
          <a:endParaRPr lang="en-IN"/>
        </a:p>
      </dgm:t>
    </dgm:pt>
    <dgm:pt modelId="{0848A3C3-01F9-43E4-92E7-127312F34E39}" type="parTrans" cxnId="{C1DAEC23-B528-4D34-9C02-194FDDD7D8CC}">
      <dgm:prSet/>
      <dgm:spPr/>
      <dgm:t>
        <a:bodyPr/>
        <a:lstStyle/>
        <a:p>
          <a:endParaRPr lang="en-IN"/>
        </a:p>
      </dgm:t>
    </dgm:pt>
    <dgm:pt modelId="{4EF6688A-B6E1-432F-848C-1D0026D49EC7}" type="sibTrans" cxnId="{C1DAEC23-B528-4D34-9C02-194FDDD7D8CC}">
      <dgm:prSet/>
      <dgm:spPr/>
      <dgm:t>
        <a:bodyPr/>
        <a:lstStyle/>
        <a:p>
          <a:endParaRPr lang="en-IN"/>
        </a:p>
      </dgm:t>
    </dgm:pt>
    <dgm:pt modelId="{ECB8258D-26D3-45E7-99CB-6047ED8F4A34}">
      <dgm:prSet/>
      <dgm:spPr/>
      <dgm:t>
        <a:bodyPr/>
        <a:lstStyle/>
        <a:p>
          <a:pPr rtl="0"/>
          <a:r>
            <a:rPr lang="en-IN" dirty="0" smtClean="0"/>
            <a:t>Jamshedpur Cooperative College</a:t>
          </a:r>
          <a:endParaRPr lang="en-IN" dirty="0"/>
        </a:p>
      </dgm:t>
    </dgm:pt>
    <dgm:pt modelId="{D9890D2E-4B29-4AC2-9F8E-A34D6B9C3B9D}" type="parTrans" cxnId="{4B194647-9D36-4398-AA21-FD4F083DB97E}">
      <dgm:prSet/>
      <dgm:spPr/>
      <dgm:t>
        <a:bodyPr/>
        <a:lstStyle/>
        <a:p>
          <a:endParaRPr lang="en-IN"/>
        </a:p>
      </dgm:t>
    </dgm:pt>
    <dgm:pt modelId="{76A7EFA6-06B6-4B9F-A05E-9F268EA1AF48}" type="sibTrans" cxnId="{4B194647-9D36-4398-AA21-FD4F083DB97E}">
      <dgm:prSet/>
      <dgm:spPr/>
      <dgm:t>
        <a:bodyPr/>
        <a:lstStyle/>
        <a:p>
          <a:endParaRPr lang="en-IN"/>
        </a:p>
      </dgm:t>
    </dgm:pt>
    <dgm:pt modelId="{BF0E002D-BC99-42E3-84F9-AA8F25E4C332}" type="pres">
      <dgm:prSet presAssocID="{44050FF9-2805-41F1-88FB-A6B44F571F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CB8EAAB-097D-4253-AA78-9A412AC95008}" type="pres">
      <dgm:prSet presAssocID="{3C8E2A9D-9F69-40E7-9AD3-8A4478935707}" presName="linNode" presStyleCnt="0"/>
      <dgm:spPr/>
    </dgm:pt>
    <dgm:pt modelId="{EC6D144C-837D-4FB5-B5D8-D5F1BEE75DD3}" type="pres">
      <dgm:prSet presAssocID="{3C8E2A9D-9F69-40E7-9AD3-8A4478935707}" presName="parentText" presStyleLbl="node1" presStyleIdx="0" presStyleCnt="4" custScaleY="49182" custLinFactNeighborX="88889" custLinFactNeighborY="3177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06F8883-0AA9-4934-BA21-90A928B0ECDF}" type="pres">
      <dgm:prSet presAssocID="{4DE4AB96-AC0A-404D-9DAD-75814D309CD3}" presName="sp" presStyleCnt="0"/>
      <dgm:spPr/>
    </dgm:pt>
    <dgm:pt modelId="{D1F4249B-DAC7-4783-9611-5E067CF3958F}" type="pres">
      <dgm:prSet presAssocID="{8E314C6B-F1D7-4D38-A803-FA3BD7C0C345}" presName="linNode" presStyleCnt="0"/>
      <dgm:spPr/>
    </dgm:pt>
    <dgm:pt modelId="{96B55990-8C7B-4A9C-A9F1-31CAB0068D3A}" type="pres">
      <dgm:prSet presAssocID="{8E314C6B-F1D7-4D38-A803-FA3BD7C0C345}" presName="parentText" presStyleLbl="node1" presStyleIdx="1" presStyleCnt="4" custScaleY="36447" custLinFactNeighborX="88558" custLinFactNeighborY="2133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08EF388-C99F-4DB4-848B-159E304654C5}" type="pres">
      <dgm:prSet presAssocID="{EA4B15AC-CC1A-4B7D-A540-B1DDF256201F}" presName="sp" presStyleCnt="0"/>
      <dgm:spPr/>
    </dgm:pt>
    <dgm:pt modelId="{F7DD7B57-0C8D-402E-A96D-506FDD7187D9}" type="pres">
      <dgm:prSet presAssocID="{FDB68963-ED50-4FBA-A2EA-6D83A19560FC}" presName="linNode" presStyleCnt="0"/>
      <dgm:spPr/>
    </dgm:pt>
    <dgm:pt modelId="{E1B3EE0F-B086-4C67-B9D8-98B6D1C0328E}" type="pres">
      <dgm:prSet presAssocID="{FDB68963-ED50-4FBA-A2EA-6D83A19560FC}" presName="parentText" presStyleLbl="node1" presStyleIdx="2" presStyleCnt="4" custScaleY="32678" custLinFactNeighborX="89882" custLinFactNeighborY="9529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47C392-F5DE-40EA-B205-3E270FDE2D15}" type="pres">
      <dgm:prSet presAssocID="{4EF6688A-B6E1-432F-848C-1D0026D49EC7}" presName="sp" presStyleCnt="0"/>
      <dgm:spPr/>
    </dgm:pt>
    <dgm:pt modelId="{18A830F8-2123-4330-B6EA-E1A31446D82C}" type="pres">
      <dgm:prSet presAssocID="{ECB8258D-26D3-45E7-99CB-6047ED8F4A34}" presName="linNode" presStyleCnt="0"/>
      <dgm:spPr/>
    </dgm:pt>
    <dgm:pt modelId="{A6A2C15F-0629-4C6B-85A7-366DB07649C6}" type="pres">
      <dgm:prSet presAssocID="{ECB8258D-26D3-45E7-99CB-6047ED8F4A34}" presName="parentText" presStyleLbl="node1" presStyleIdx="3" presStyleCnt="4" custScaleY="36855" custLinFactNeighborX="90662" custLinFactNeighborY="103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3C0DFAD-6E14-48EA-8A5D-86F4962D28BE}" srcId="{44050FF9-2805-41F1-88FB-A6B44F571FFA}" destId="{8E314C6B-F1D7-4D38-A803-FA3BD7C0C345}" srcOrd="1" destOrd="0" parTransId="{781DF927-C204-45C8-A1C3-9A4C7C5C4EFB}" sibTransId="{EA4B15AC-CC1A-4B7D-A540-B1DDF256201F}"/>
    <dgm:cxn modelId="{C1DAEC23-B528-4D34-9C02-194FDDD7D8CC}" srcId="{44050FF9-2805-41F1-88FB-A6B44F571FFA}" destId="{FDB68963-ED50-4FBA-A2EA-6D83A19560FC}" srcOrd="2" destOrd="0" parTransId="{0848A3C3-01F9-43E4-92E7-127312F34E39}" sibTransId="{4EF6688A-B6E1-432F-848C-1D0026D49EC7}"/>
    <dgm:cxn modelId="{3BD72D65-EB2A-4401-A9A6-C65592676891}" type="presOf" srcId="{FDB68963-ED50-4FBA-A2EA-6D83A19560FC}" destId="{E1B3EE0F-B086-4C67-B9D8-98B6D1C0328E}" srcOrd="0" destOrd="0" presId="urn:microsoft.com/office/officeart/2005/8/layout/vList5"/>
    <dgm:cxn modelId="{3E02AB70-77A5-4C5B-A63D-465D9E572A2C}" type="presOf" srcId="{44050FF9-2805-41F1-88FB-A6B44F571FFA}" destId="{BF0E002D-BC99-42E3-84F9-AA8F25E4C332}" srcOrd="0" destOrd="0" presId="urn:microsoft.com/office/officeart/2005/8/layout/vList5"/>
    <dgm:cxn modelId="{7B63B014-653C-4AB0-B5C2-EE2D9F2D6E00}" type="presOf" srcId="{ECB8258D-26D3-45E7-99CB-6047ED8F4A34}" destId="{A6A2C15F-0629-4C6B-85A7-366DB07649C6}" srcOrd="0" destOrd="0" presId="urn:microsoft.com/office/officeart/2005/8/layout/vList5"/>
    <dgm:cxn modelId="{4B194647-9D36-4398-AA21-FD4F083DB97E}" srcId="{44050FF9-2805-41F1-88FB-A6B44F571FFA}" destId="{ECB8258D-26D3-45E7-99CB-6047ED8F4A34}" srcOrd="3" destOrd="0" parTransId="{D9890D2E-4B29-4AC2-9F8E-A34D6B9C3B9D}" sibTransId="{76A7EFA6-06B6-4B9F-A05E-9F268EA1AF48}"/>
    <dgm:cxn modelId="{724EFFF3-B51E-4AD9-8730-2F6AAC2BFA6F}" srcId="{44050FF9-2805-41F1-88FB-A6B44F571FFA}" destId="{3C8E2A9D-9F69-40E7-9AD3-8A4478935707}" srcOrd="0" destOrd="0" parTransId="{E0EDEB54-22C1-4A16-AAE9-ACAD93AD98E0}" sibTransId="{4DE4AB96-AC0A-404D-9DAD-75814D309CD3}"/>
    <dgm:cxn modelId="{0E267BCB-85D5-415F-98CF-7C0BF689D8C0}" type="presOf" srcId="{3C8E2A9D-9F69-40E7-9AD3-8A4478935707}" destId="{EC6D144C-837D-4FB5-B5D8-D5F1BEE75DD3}" srcOrd="0" destOrd="0" presId="urn:microsoft.com/office/officeart/2005/8/layout/vList5"/>
    <dgm:cxn modelId="{CBF0826A-FB6E-4D07-9491-FA3997320E50}" type="presOf" srcId="{8E314C6B-F1D7-4D38-A803-FA3BD7C0C345}" destId="{96B55990-8C7B-4A9C-A9F1-31CAB0068D3A}" srcOrd="0" destOrd="0" presId="urn:microsoft.com/office/officeart/2005/8/layout/vList5"/>
    <dgm:cxn modelId="{B19343F7-93EB-49F6-974D-A5488BE219A0}" type="presParOf" srcId="{BF0E002D-BC99-42E3-84F9-AA8F25E4C332}" destId="{6CB8EAAB-097D-4253-AA78-9A412AC95008}" srcOrd="0" destOrd="0" presId="urn:microsoft.com/office/officeart/2005/8/layout/vList5"/>
    <dgm:cxn modelId="{BE0EC06E-9EFA-407D-8F12-9607D71B2883}" type="presParOf" srcId="{6CB8EAAB-097D-4253-AA78-9A412AC95008}" destId="{EC6D144C-837D-4FB5-B5D8-D5F1BEE75DD3}" srcOrd="0" destOrd="0" presId="urn:microsoft.com/office/officeart/2005/8/layout/vList5"/>
    <dgm:cxn modelId="{638550DA-E3E3-439D-BDC7-2D0B9667A4A3}" type="presParOf" srcId="{BF0E002D-BC99-42E3-84F9-AA8F25E4C332}" destId="{A06F8883-0AA9-4934-BA21-90A928B0ECDF}" srcOrd="1" destOrd="0" presId="urn:microsoft.com/office/officeart/2005/8/layout/vList5"/>
    <dgm:cxn modelId="{4355D1D2-6909-4076-B940-CED9E80DE315}" type="presParOf" srcId="{BF0E002D-BC99-42E3-84F9-AA8F25E4C332}" destId="{D1F4249B-DAC7-4783-9611-5E067CF3958F}" srcOrd="2" destOrd="0" presId="urn:microsoft.com/office/officeart/2005/8/layout/vList5"/>
    <dgm:cxn modelId="{39ECA793-768F-4217-8A92-0D7ED41D9ABA}" type="presParOf" srcId="{D1F4249B-DAC7-4783-9611-5E067CF3958F}" destId="{96B55990-8C7B-4A9C-A9F1-31CAB0068D3A}" srcOrd="0" destOrd="0" presId="urn:microsoft.com/office/officeart/2005/8/layout/vList5"/>
    <dgm:cxn modelId="{93AEB80B-7D68-495E-A190-3483DDA804E5}" type="presParOf" srcId="{BF0E002D-BC99-42E3-84F9-AA8F25E4C332}" destId="{808EF388-C99F-4DB4-848B-159E304654C5}" srcOrd="3" destOrd="0" presId="urn:microsoft.com/office/officeart/2005/8/layout/vList5"/>
    <dgm:cxn modelId="{A24210E8-1110-40A5-AB4A-ECAD5D3EF237}" type="presParOf" srcId="{BF0E002D-BC99-42E3-84F9-AA8F25E4C332}" destId="{F7DD7B57-0C8D-402E-A96D-506FDD7187D9}" srcOrd="4" destOrd="0" presId="urn:microsoft.com/office/officeart/2005/8/layout/vList5"/>
    <dgm:cxn modelId="{C9ABB237-237C-491C-9CEF-6511279C852F}" type="presParOf" srcId="{F7DD7B57-0C8D-402E-A96D-506FDD7187D9}" destId="{E1B3EE0F-B086-4C67-B9D8-98B6D1C0328E}" srcOrd="0" destOrd="0" presId="urn:microsoft.com/office/officeart/2005/8/layout/vList5"/>
    <dgm:cxn modelId="{8ACF574B-BF74-47B0-8E39-645C4D860CC7}" type="presParOf" srcId="{BF0E002D-BC99-42E3-84F9-AA8F25E4C332}" destId="{CA47C392-F5DE-40EA-B205-3E270FDE2D15}" srcOrd="5" destOrd="0" presId="urn:microsoft.com/office/officeart/2005/8/layout/vList5"/>
    <dgm:cxn modelId="{5DA3B5B9-3484-4115-897A-53FD771F77F2}" type="presParOf" srcId="{BF0E002D-BC99-42E3-84F9-AA8F25E4C332}" destId="{18A830F8-2123-4330-B6EA-E1A31446D82C}" srcOrd="6" destOrd="0" presId="urn:microsoft.com/office/officeart/2005/8/layout/vList5"/>
    <dgm:cxn modelId="{3439C285-CB9E-4A42-9FE7-87855FB7B174}" type="presParOf" srcId="{18A830F8-2123-4330-B6EA-E1A31446D82C}" destId="{A6A2C15F-0629-4C6B-85A7-366DB07649C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1A9C7A-7589-400B-93F0-C0855285545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2B038333-A43F-491E-B123-5E5D62836466}">
          <dgm:prSet/>
          <dgm:spPr/>
          <dgm:t>
            <a:bodyPr/>
            <a:lstStyle/>
            <a:p>
              <a:pPr rtl="0"/>
              <a:r>
                <a:rPr lang="en-IN" smtClean="0"/>
                <a:t>r =</a:t>
              </a:r>
              <a14:m>
                <m:oMath xmlns:m="http://schemas.openxmlformats.org/officeDocument/2006/math">
                  <m:rad>
                    <m:radPr>
                      <m:degHide m:val="on"/>
                      <m:ctrlPr>
                        <a:rPr lang="en-IN" i="1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IN"/>
                            <m:t>∑</m:t>
                          </m:r>
                          <m:r>
                            <m:rPr>
                              <m:nor/>
                            </m:rPr>
                            <a:rPr lang="en-IN"/>
                            <m:t>xy</m:t>
                          </m:r>
                          <m:r>
                            <m:rPr>
                              <m:nor/>
                            </m:rPr>
                            <a:rPr lang="en-IN" i="1"/>
                            <m:t> 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²∑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e>
                  </m:rad>
                </m:oMath>
              </a14:m>
              <a:endParaRPr lang="en-IN"/>
            </a:p>
          </dgm:t>
        </dgm:pt>
      </mc:Choice>
      <mc:Fallback xmlns="">
        <dgm:pt modelId="{2B038333-A43F-491E-B123-5E5D62836466}">
          <dgm:prSet/>
          <dgm:spPr/>
          <dgm:t>
            <a:bodyPr/>
            <a:lstStyle/>
            <a:p>
              <a:pPr rtl="0"/>
              <a:r>
                <a:rPr lang="en-IN" smtClean="0"/>
                <a:t>r =</a:t>
              </a:r>
              <a:r>
                <a:rPr lang="en-IN" i="0"/>
                <a:t>√("∑xy " /(∑𝑥²∑𝑦²))</a:t>
              </a:r>
              <a:endParaRPr lang="en-IN"/>
            </a:p>
          </dgm:t>
        </dgm:pt>
      </mc:Fallback>
    </mc:AlternateContent>
    <dgm:pt modelId="{AAD73298-D9A5-4678-BAAC-BE5E1752969E}" type="parTrans" cxnId="{06843D97-2696-4E51-BE74-6AF01D39A907}">
      <dgm:prSet/>
      <dgm:spPr/>
      <dgm:t>
        <a:bodyPr/>
        <a:lstStyle/>
        <a:p>
          <a:endParaRPr lang="en-IN"/>
        </a:p>
      </dgm:t>
    </dgm:pt>
    <dgm:pt modelId="{DDE62D93-99F7-48AB-9ACE-C64043955DB2}" type="sibTrans" cxnId="{06843D97-2696-4E51-BE74-6AF01D39A907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63759641-53A7-43F7-BC09-5B1EF5EC1589}">
          <dgm:prSet/>
          <dgm:spPr/>
          <dgm:t>
            <a:bodyPr/>
            <a:lstStyle/>
            <a:p>
              <a:pPr rtl="0"/>
              <a:r>
                <a:rPr lang="en-IN" smtClean="0"/>
                <a:t>=</a:t>
              </a:r>
              <a14:m>
                <m:oMath xmlns:m="http://schemas.openxmlformats.org/officeDocument/2006/math">
                  <m:rad>
                    <m:radPr>
                      <m:degHide m:val="on"/>
                      <m:ctrlPr>
                        <a:rPr lang="en-IN" i="1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IN" b="0" i="0"/>
                            <m:t>89</m:t>
                          </m:r>
                        </m:num>
                        <m:den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𝟏𝟔𝟖</m:t>
                          </m:r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𝟏𝟎𝟒</m:t>
                          </m:r>
                        </m:den>
                      </m:f>
                    </m:e>
                  </m:rad>
                </m:oMath>
              </a14:m>
              <a:endParaRPr lang="en-IN"/>
            </a:p>
          </dgm:t>
        </dgm:pt>
      </mc:Choice>
      <mc:Fallback xmlns="">
        <dgm:pt modelId="{63759641-53A7-43F7-BC09-5B1EF5EC1589}">
          <dgm:prSet/>
          <dgm:spPr/>
          <dgm:t>
            <a:bodyPr/>
            <a:lstStyle/>
            <a:p>
              <a:pPr rtl="0"/>
              <a:r>
                <a:rPr lang="en-IN" smtClean="0"/>
                <a:t>=</a:t>
              </a:r>
              <a:r>
                <a:rPr lang="en-IN" i="0"/>
                <a:t>√(</a:t>
              </a:r>
              <a:r>
                <a:rPr lang="en-IN" b="0" i="0"/>
                <a:t>"89" /(</a:t>
              </a:r>
              <a:r>
                <a:rPr lang="en-IN" b="1" i="0"/>
                <a:t>𝟏𝟔𝟖∗𝟏𝟎𝟒))</a:t>
              </a:r>
              <a:endParaRPr lang="en-IN"/>
            </a:p>
          </dgm:t>
        </dgm:pt>
      </mc:Fallback>
    </mc:AlternateContent>
    <dgm:pt modelId="{8308BE07-895F-482C-A376-0917EB3B9AF6}" type="parTrans" cxnId="{51E39D3A-BDE0-4E39-9866-11FA75C75B50}">
      <dgm:prSet/>
      <dgm:spPr/>
      <dgm:t>
        <a:bodyPr/>
        <a:lstStyle/>
        <a:p>
          <a:endParaRPr lang="en-IN"/>
        </a:p>
      </dgm:t>
    </dgm:pt>
    <dgm:pt modelId="{96630203-B7DA-4C43-A2A0-0499E3BC1609}" type="sibTrans" cxnId="{51E39D3A-BDE0-4E39-9866-11FA75C75B50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8F26DBFE-39C0-490F-84D7-AFF3887497F1}">
          <dgm:prSet/>
          <dgm:spPr/>
          <dgm:t>
            <a:bodyPr/>
            <a:lstStyle/>
            <a:p>
              <a:pPr rtl="0"/>
              <a:r>
                <a:rPr lang="en-IN" smtClean="0"/>
                <a:t>=  </a:t>
              </a:r>
              <a14:m>
                <m:oMath xmlns:m="http://schemas.openxmlformats.org/officeDocument/2006/math">
                  <m:rad>
                    <m:radPr>
                      <m:degHide m:val="on"/>
                      <m:ctrlPr>
                        <a:rPr lang="en-IN" i="1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IN"/>
                            <m:t>89</m:t>
                          </m:r>
                        </m:num>
                        <m:den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𝟏𝟕𝟒𝟕𝟗</m:t>
                          </m:r>
                        </m:den>
                      </m:f>
                    </m:e>
                  </m:rad>
                </m:oMath>
              </a14:m>
              <a:endParaRPr lang="en-IN"/>
            </a:p>
          </dgm:t>
        </dgm:pt>
      </mc:Choice>
      <mc:Fallback xmlns="">
        <dgm:pt modelId="{8F26DBFE-39C0-490F-84D7-AFF3887497F1}">
          <dgm:prSet/>
          <dgm:spPr/>
          <dgm:t>
            <a:bodyPr/>
            <a:lstStyle/>
            <a:p>
              <a:pPr rtl="0"/>
              <a:r>
                <a:rPr lang="en-IN" smtClean="0"/>
                <a:t>=  </a:t>
              </a:r>
              <a:r>
                <a:rPr lang="en-IN" i="0"/>
                <a:t>√("89" /</a:t>
              </a:r>
              <a:r>
                <a:rPr lang="en-IN" b="1" i="0"/>
                <a:t>𝟏𝟕𝟒𝟕𝟗)</a:t>
              </a:r>
              <a:endParaRPr lang="en-IN"/>
            </a:p>
          </dgm:t>
        </dgm:pt>
      </mc:Fallback>
    </mc:AlternateContent>
    <dgm:pt modelId="{61DAFE71-BC8D-4571-86AB-76D808C6584A}" type="parTrans" cxnId="{D4297E71-C0DD-41AF-8B18-9F9B749B5E87}">
      <dgm:prSet/>
      <dgm:spPr/>
      <dgm:t>
        <a:bodyPr/>
        <a:lstStyle/>
        <a:p>
          <a:endParaRPr lang="en-IN"/>
        </a:p>
      </dgm:t>
    </dgm:pt>
    <dgm:pt modelId="{7ED52ADD-5951-4CBB-A4BD-B58684251038}" type="sibTrans" cxnId="{D4297E71-C0DD-41AF-8B18-9F9B749B5E87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442BDD4B-D2AF-4A2B-8B11-2EE6053CB7BA}">
          <dgm:prSet/>
          <dgm:spPr/>
          <dgm:t>
            <a:bodyPr/>
            <a:lstStyle/>
            <a:p>
              <a:pPr rtl="0"/>
              <a:r>
                <a:rPr lang="en-IN" b="1" i="1" smtClean="0"/>
                <a:t>=   </a:t>
              </a:r>
              <a14:m>
                <m:oMath xmlns:m="http://schemas.openxmlformats.org/officeDocument/2006/math">
                  <m:f>
                    <m:fPr>
                      <m:ctrlPr>
                        <a:rPr lang="en-IN" b="1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IN" b="1" i="1">
                          <a:latin typeface="Cambria Math" panose="02040503050406030204" pitchFamily="18" charset="0"/>
                        </a:rPr>
                        <m:t>𝟖𝟗</m:t>
                      </m:r>
                    </m:num>
                    <m:den>
                      <m:r>
                        <a:rPr lang="en-IN" b="1" i="1">
                          <a:latin typeface="Cambria Math" panose="02040503050406030204" pitchFamily="18" charset="0"/>
                        </a:rPr>
                        <m:t>𝟏𝟑𝟐</m:t>
                      </m:r>
                      <m:r>
                        <a:rPr lang="en-IN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b="1" i="1">
                          <a:latin typeface="Cambria Math" panose="02040503050406030204" pitchFamily="18" charset="0"/>
                        </a:rPr>
                        <m:t>𝟏𝟖</m:t>
                      </m:r>
                    </m:den>
                  </m:f>
                </m:oMath>
              </a14:m>
              <a:endParaRPr lang="en-IN"/>
            </a:p>
          </dgm:t>
        </dgm:pt>
      </mc:Choice>
      <mc:Fallback xmlns="">
        <dgm:pt modelId="{442BDD4B-D2AF-4A2B-8B11-2EE6053CB7BA}">
          <dgm:prSet/>
          <dgm:spPr/>
          <dgm:t>
            <a:bodyPr/>
            <a:lstStyle/>
            <a:p>
              <a:pPr rtl="0"/>
              <a:r>
                <a:rPr lang="en-IN" b="1" i="1" smtClean="0"/>
                <a:t>=   </a:t>
              </a:r>
              <a:r>
                <a:rPr lang="en-IN" b="1" i="0"/>
                <a:t>𝟖𝟗/(𝟏𝟑𝟐.𝟏𝟖)</a:t>
              </a:r>
              <a:endParaRPr lang="en-IN"/>
            </a:p>
          </dgm:t>
        </dgm:pt>
      </mc:Fallback>
    </mc:AlternateContent>
    <dgm:pt modelId="{034DB818-0B6A-404C-93FE-652B405ABF92}" type="parTrans" cxnId="{A7214FDE-1D71-4170-B37C-1E3FA42C78A5}">
      <dgm:prSet/>
      <dgm:spPr/>
      <dgm:t>
        <a:bodyPr/>
        <a:lstStyle/>
        <a:p>
          <a:endParaRPr lang="en-IN"/>
        </a:p>
      </dgm:t>
    </dgm:pt>
    <dgm:pt modelId="{5563B888-DDB6-459C-B9C0-7C4C7E2BC333}" type="sibTrans" cxnId="{A7214FDE-1D71-4170-B37C-1E3FA42C78A5}">
      <dgm:prSet/>
      <dgm:spPr/>
      <dgm:t>
        <a:bodyPr/>
        <a:lstStyle/>
        <a:p>
          <a:endParaRPr lang="en-IN"/>
        </a:p>
      </dgm:t>
    </dgm:pt>
    <dgm:pt modelId="{7F1EB2C4-C907-435D-834E-9B560B86B3A9}">
      <dgm:prSet/>
      <dgm:spPr/>
      <dgm:t>
        <a:bodyPr/>
        <a:lstStyle/>
        <a:p>
          <a:pPr rtl="0"/>
          <a:r>
            <a:rPr lang="en-IN" dirty="0" smtClean="0">
              <a:solidFill>
                <a:srgbClr val="FF0000"/>
              </a:solidFill>
            </a:rPr>
            <a:t>=  </a:t>
          </a:r>
          <a:r>
            <a:rPr lang="en-IN" b="1" dirty="0" smtClean="0">
              <a:solidFill>
                <a:srgbClr val="FF0000"/>
              </a:solidFill>
            </a:rPr>
            <a:t>+0.67 </a:t>
          </a:r>
          <a:r>
            <a:rPr lang="en-IN" b="1" dirty="0" err="1" smtClean="0">
              <a:solidFill>
                <a:srgbClr val="FF0000"/>
              </a:solidFill>
            </a:rPr>
            <a:t>Ans</a:t>
          </a:r>
          <a:endParaRPr lang="en-IN" dirty="0">
            <a:solidFill>
              <a:srgbClr val="FF0000"/>
            </a:solidFill>
          </a:endParaRPr>
        </a:p>
      </dgm:t>
    </dgm:pt>
    <dgm:pt modelId="{F44370DA-39D8-4AA9-AB04-5E2FE8AF06B9}" type="parTrans" cxnId="{0E37190B-299F-4192-A3E5-7838E27B3978}">
      <dgm:prSet/>
      <dgm:spPr/>
      <dgm:t>
        <a:bodyPr/>
        <a:lstStyle/>
        <a:p>
          <a:endParaRPr lang="en-IN"/>
        </a:p>
      </dgm:t>
    </dgm:pt>
    <dgm:pt modelId="{07904961-215B-4BB1-9F3A-B923B70315A1}" type="sibTrans" cxnId="{0E37190B-299F-4192-A3E5-7838E27B3978}">
      <dgm:prSet/>
      <dgm:spPr/>
      <dgm:t>
        <a:bodyPr/>
        <a:lstStyle/>
        <a:p>
          <a:endParaRPr lang="en-IN"/>
        </a:p>
      </dgm:t>
    </dgm:pt>
    <dgm:pt modelId="{C0D43E54-3226-4E4E-9145-901E70572DC4}" type="pres">
      <dgm:prSet presAssocID="{FB1A9C7A-7589-400B-93F0-C085528554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464FD387-18EF-434A-8378-E2CF28FE9ACD}" type="pres">
      <dgm:prSet presAssocID="{2B038333-A43F-491E-B123-5E5D62836466}" presName="root" presStyleCnt="0"/>
      <dgm:spPr/>
    </dgm:pt>
    <dgm:pt modelId="{18E1C3B6-E100-4C95-B0E4-FBB096F70FDC}" type="pres">
      <dgm:prSet presAssocID="{2B038333-A43F-491E-B123-5E5D62836466}" presName="rootComposite" presStyleCnt="0"/>
      <dgm:spPr/>
    </dgm:pt>
    <dgm:pt modelId="{9CBB5953-EF0B-4B3F-B6F2-1F2EACADC3E7}" type="pres">
      <dgm:prSet presAssocID="{2B038333-A43F-491E-B123-5E5D62836466}" presName="rootText" presStyleLbl="node1" presStyleIdx="0" presStyleCnt="5"/>
      <dgm:spPr/>
      <dgm:t>
        <a:bodyPr/>
        <a:lstStyle/>
        <a:p>
          <a:endParaRPr lang="en-IN"/>
        </a:p>
      </dgm:t>
    </dgm:pt>
    <dgm:pt modelId="{E8D2151F-1A3D-4B0C-B7D7-1C62F275D520}" type="pres">
      <dgm:prSet presAssocID="{2B038333-A43F-491E-B123-5E5D62836466}" presName="rootConnector" presStyleLbl="node1" presStyleIdx="0" presStyleCnt="5"/>
      <dgm:spPr/>
      <dgm:t>
        <a:bodyPr/>
        <a:lstStyle/>
        <a:p>
          <a:endParaRPr lang="en-IN"/>
        </a:p>
      </dgm:t>
    </dgm:pt>
    <dgm:pt modelId="{338277AD-930F-4EFE-AEBF-0D5BF6D824B9}" type="pres">
      <dgm:prSet presAssocID="{2B038333-A43F-491E-B123-5E5D62836466}" presName="childShape" presStyleCnt="0"/>
      <dgm:spPr/>
    </dgm:pt>
    <dgm:pt modelId="{3DC03724-C66D-4D58-BD6A-CC438B4BEF42}" type="pres">
      <dgm:prSet presAssocID="{63759641-53A7-43F7-BC09-5B1EF5EC1589}" presName="root" presStyleCnt="0"/>
      <dgm:spPr/>
    </dgm:pt>
    <dgm:pt modelId="{6648734F-1C3C-4C49-8A86-556CC24772EF}" type="pres">
      <dgm:prSet presAssocID="{63759641-53A7-43F7-BC09-5B1EF5EC1589}" presName="rootComposite" presStyleCnt="0"/>
      <dgm:spPr/>
    </dgm:pt>
    <dgm:pt modelId="{B42B1EE1-35ED-4E2B-9246-B55E25E27241}" type="pres">
      <dgm:prSet presAssocID="{63759641-53A7-43F7-BC09-5B1EF5EC1589}" presName="rootText" presStyleLbl="node1" presStyleIdx="1" presStyleCnt="5"/>
      <dgm:spPr/>
      <dgm:t>
        <a:bodyPr/>
        <a:lstStyle/>
        <a:p>
          <a:endParaRPr lang="en-IN"/>
        </a:p>
      </dgm:t>
    </dgm:pt>
    <dgm:pt modelId="{650F708C-2926-4796-A679-AB451F8032B4}" type="pres">
      <dgm:prSet presAssocID="{63759641-53A7-43F7-BC09-5B1EF5EC1589}" presName="rootConnector" presStyleLbl="node1" presStyleIdx="1" presStyleCnt="5"/>
      <dgm:spPr/>
      <dgm:t>
        <a:bodyPr/>
        <a:lstStyle/>
        <a:p>
          <a:endParaRPr lang="en-IN"/>
        </a:p>
      </dgm:t>
    </dgm:pt>
    <dgm:pt modelId="{07E648A0-F1D5-431E-A110-B059D21488D5}" type="pres">
      <dgm:prSet presAssocID="{63759641-53A7-43F7-BC09-5B1EF5EC1589}" presName="childShape" presStyleCnt="0"/>
      <dgm:spPr/>
    </dgm:pt>
    <dgm:pt modelId="{6797C68D-474A-430C-A037-6C573923621E}" type="pres">
      <dgm:prSet presAssocID="{8F26DBFE-39C0-490F-84D7-AFF3887497F1}" presName="root" presStyleCnt="0"/>
      <dgm:spPr/>
    </dgm:pt>
    <dgm:pt modelId="{F0A3D30C-F26B-490E-9A18-1420602B9251}" type="pres">
      <dgm:prSet presAssocID="{8F26DBFE-39C0-490F-84D7-AFF3887497F1}" presName="rootComposite" presStyleCnt="0"/>
      <dgm:spPr/>
    </dgm:pt>
    <dgm:pt modelId="{61A2E826-AE01-4549-9C76-7BE0F54F60F6}" type="pres">
      <dgm:prSet presAssocID="{8F26DBFE-39C0-490F-84D7-AFF3887497F1}" presName="rootText" presStyleLbl="node1" presStyleIdx="2" presStyleCnt="5"/>
      <dgm:spPr/>
      <dgm:t>
        <a:bodyPr/>
        <a:lstStyle/>
        <a:p>
          <a:endParaRPr lang="en-IN"/>
        </a:p>
      </dgm:t>
    </dgm:pt>
    <dgm:pt modelId="{CBECD4CE-2B5C-43DB-8C68-C5AAEE985D63}" type="pres">
      <dgm:prSet presAssocID="{8F26DBFE-39C0-490F-84D7-AFF3887497F1}" presName="rootConnector" presStyleLbl="node1" presStyleIdx="2" presStyleCnt="5"/>
      <dgm:spPr/>
      <dgm:t>
        <a:bodyPr/>
        <a:lstStyle/>
        <a:p>
          <a:endParaRPr lang="en-IN"/>
        </a:p>
      </dgm:t>
    </dgm:pt>
    <dgm:pt modelId="{D6D8EF8E-5CA8-4A66-AE07-EDBA05EAF9FC}" type="pres">
      <dgm:prSet presAssocID="{8F26DBFE-39C0-490F-84D7-AFF3887497F1}" presName="childShape" presStyleCnt="0"/>
      <dgm:spPr/>
    </dgm:pt>
    <dgm:pt modelId="{8EF9F4B4-5BC3-490A-9DA8-FA6473D640BC}" type="pres">
      <dgm:prSet presAssocID="{442BDD4B-D2AF-4A2B-8B11-2EE6053CB7BA}" presName="root" presStyleCnt="0"/>
      <dgm:spPr/>
    </dgm:pt>
    <dgm:pt modelId="{979621E1-0FDC-49D3-ACBC-6745F1BA3170}" type="pres">
      <dgm:prSet presAssocID="{442BDD4B-D2AF-4A2B-8B11-2EE6053CB7BA}" presName="rootComposite" presStyleCnt="0"/>
      <dgm:spPr/>
    </dgm:pt>
    <dgm:pt modelId="{AFA023C3-4D0E-42BE-AB72-B99F1EC86806}" type="pres">
      <dgm:prSet presAssocID="{442BDD4B-D2AF-4A2B-8B11-2EE6053CB7BA}" presName="rootText" presStyleLbl="node1" presStyleIdx="3" presStyleCnt="5"/>
      <dgm:spPr/>
      <dgm:t>
        <a:bodyPr/>
        <a:lstStyle/>
        <a:p>
          <a:endParaRPr lang="en-IN"/>
        </a:p>
      </dgm:t>
    </dgm:pt>
    <dgm:pt modelId="{8933A496-C5BD-4A1B-AA8A-D65CDE6B0C95}" type="pres">
      <dgm:prSet presAssocID="{442BDD4B-D2AF-4A2B-8B11-2EE6053CB7BA}" presName="rootConnector" presStyleLbl="node1" presStyleIdx="3" presStyleCnt="5"/>
      <dgm:spPr/>
      <dgm:t>
        <a:bodyPr/>
        <a:lstStyle/>
        <a:p>
          <a:endParaRPr lang="en-IN"/>
        </a:p>
      </dgm:t>
    </dgm:pt>
    <dgm:pt modelId="{1360C5E5-D078-4DFD-B8B1-CE1391F51434}" type="pres">
      <dgm:prSet presAssocID="{442BDD4B-D2AF-4A2B-8B11-2EE6053CB7BA}" presName="childShape" presStyleCnt="0"/>
      <dgm:spPr/>
    </dgm:pt>
    <dgm:pt modelId="{881E2166-7B9E-421E-AF70-1B7B941B69FD}" type="pres">
      <dgm:prSet presAssocID="{7F1EB2C4-C907-435D-834E-9B560B86B3A9}" presName="root" presStyleCnt="0"/>
      <dgm:spPr/>
    </dgm:pt>
    <dgm:pt modelId="{158D6DB1-3372-4449-BEA9-7744CEF628F3}" type="pres">
      <dgm:prSet presAssocID="{7F1EB2C4-C907-435D-834E-9B560B86B3A9}" presName="rootComposite" presStyleCnt="0"/>
      <dgm:spPr/>
    </dgm:pt>
    <dgm:pt modelId="{5E06CD71-8F77-4058-8D79-20AFB76ABA22}" type="pres">
      <dgm:prSet presAssocID="{7F1EB2C4-C907-435D-834E-9B560B86B3A9}" presName="rootText" presStyleLbl="node1" presStyleIdx="4" presStyleCnt="5"/>
      <dgm:spPr/>
      <dgm:t>
        <a:bodyPr/>
        <a:lstStyle/>
        <a:p>
          <a:endParaRPr lang="en-IN"/>
        </a:p>
      </dgm:t>
    </dgm:pt>
    <dgm:pt modelId="{D0547BB6-77B7-44EE-A2C5-C6D2889C2E7A}" type="pres">
      <dgm:prSet presAssocID="{7F1EB2C4-C907-435D-834E-9B560B86B3A9}" presName="rootConnector" presStyleLbl="node1" presStyleIdx="4" presStyleCnt="5"/>
      <dgm:spPr/>
      <dgm:t>
        <a:bodyPr/>
        <a:lstStyle/>
        <a:p>
          <a:endParaRPr lang="en-IN"/>
        </a:p>
      </dgm:t>
    </dgm:pt>
    <dgm:pt modelId="{1DA48A3A-640E-4E6B-BB79-CAF746F2DAB4}" type="pres">
      <dgm:prSet presAssocID="{7F1EB2C4-C907-435D-834E-9B560B86B3A9}" presName="childShape" presStyleCnt="0"/>
      <dgm:spPr/>
    </dgm:pt>
  </dgm:ptLst>
  <dgm:cxnLst>
    <dgm:cxn modelId="{10CC4E9E-871B-4E1C-8E0F-1DC778FAAD76}" type="presOf" srcId="{2B038333-A43F-491E-B123-5E5D62836466}" destId="{9CBB5953-EF0B-4B3F-B6F2-1F2EACADC3E7}" srcOrd="0" destOrd="0" presId="urn:microsoft.com/office/officeart/2005/8/layout/hierarchy3"/>
    <dgm:cxn modelId="{6DBF5B23-DF05-423E-8FBE-51923241E071}" type="presOf" srcId="{7F1EB2C4-C907-435D-834E-9B560B86B3A9}" destId="{5E06CD71-8F77-4058-8D79-20AFB76ABA22}" srcOrd="0" destOrd="0" presId="urn:microsoft.com/office/officeart/2005/8/layout/hierarchy3"/>
    <dgm:cxn modelId="{51E39D3A-BDE0-4E39-9866-11FA75C75B50}" srcId="{FB1A9C7A-7589-400B-93F0-C08552855452}" destId="{63759641-53A7-43F7-BC09-5B1EF5EC1589}" srcOrd="1" destOrd="0" parTransId="{8308BE07-895F-482C-A376-0917EB3B9AF6}" sibTransId="{96630203-B7DA-4C43-A2A0-0499E3BC1609}"/>
    <dgm:cxn modelId="{D4297E71-C0DD-41AF-8B18-9F9B749B5E87}" srcId="{FB1A9C7A-7589-400B-93F0-C08552855452}" destId="{8F26DBFE-39C0-490F-84D7-AFF3887497F1}" srcOrd="2" destOrd="0" parTransId="{61DAFE71-BC8D-4571-86AB-76D808C6584A}" sibTransId="{7ED52ADD-5951-4CBB-A4BD-B58684251038}"/>
    <dgm:cxn modelId="{6AA824D6-CB09-420B-AA64-C280F074DC24}" type="presOf" srcId="{63759641-53A7-43F7-BC09-5B1EF5EC1589}" destId="{650F708C-2926-4796-A679-AB451F8032B4}" srcOrd="1" destOrd="0" presId="urn:microsoft.com/office/officeart/2005/8/layout/hierarchy3"/>
    <dgm:cxn modelId="{3A3B8852-A64F-42FC-B256-D39615C62719}" type="presOf" srcId="{63759641-53A7-43F7-BC09-5B1EF5EC1589}" destId="{B42B1EE1-35ED-4E2B-9246-B55E25E27241}" srcOrd="0" destOrd="0" presId="urn:microsoft.com/office/officeart/2005/8/layout/hierarchy3"/>
    <dgm:cxn modelId="{DC800317-C1A9-41A6-9379-E4A9BE0CDC35}" type="presOf" srcId="{8F26DBFE-39C0-490F-84D7-AFF3887497F1}" destId="{CBECD4CE-2B5C-43DB-8C68-C5AAEE985D63}" srcOrd="1" destOrd="0" presId="urn:microsoft.com/office/officeart/2005/8/layout/hierarchy3"/>
    <dgm:cxn modelId="{F3A6EA01-ECDF-4C47-B50F-6AFC7F7E2CB7}" type="presOf" srcId="{FB1A9C7A-7589-400B-93F0-C08552855452}" destId="{C0D43E54-3226-4E4E-9145-901E70572DC4}" srcOrd="0" destOrd="0" presId="urn:microsoft.com/office/officeart/2005/8/layout/hierarchy3"/>
    <dgm:cxn modelId="{8BF2BA92-2F4D-4201-B99C-78D5EB43D721}" type="presOf" srcId="{442BDD4B-D2AF-4A2B-8B11-2EE6053CB7BA}" destId="{8933A496-C5BD-4A1B-AA8A-D65CDE6B0C95}" srcOrd="1" destOrd="0" presId="urn:microsoft.com/office/officeart/2005/8/layout/hierarchy3"/>
    <dgm:cxn modelId="{A7214FDE-1D71-4170-B37C-1E3FA42C78A5}" srcId="{FB1A9C7A-7589-400B-93F0-C08552855452}" destId="{442BDD4B-D2AF-4A2B-8B11-2EE6053CB7BA}" srcOrd="3" destOrd="0" parTransId="{034DB818-0B6A-404C-93FE-652B405ABF92}" sibTransId="{5563B888-DDB6-459C-B9C0-7C4C7E2BC333}"/>
    <dgm:cxn modelId="{0E37190B-299F-4192-A3E5-7838E27B3978}" srcId="{FB1A9C7A-7589-400B-93F0-C08552855452}" destId="{7F1EB2C4-C907-435D-834E-9B560B86B3A9}" srcOrd="4" destOrd="0" parTransId="{F44370DA-39D8-4AA9-AB04-5E2FE8AF06B9}" sibTransId="{07904961-215B-4BB1-9F3A-B923B70315A1}"/>
    <dgm:cxn modelId="{4899088C-D434-4F22-9502-93C705BFC9B4}" type="presOf" srcId="{2B038333-A43F-491E-B123-5E5D62836466}" destId="{E8D2151F-1A3D-4B0C-B7D7-1C62F275D520}" srcOrd="1" destOrd="0" presId="urn:microsoft.com/office/officeart/2005/8/layout/hierarchy3"/>
    <dgm:cxn modelId="{06843D97-2696-4E51-BE74-6AF01D39A907}" srcId="{FB1A9C7A-7589-400B-93F0-C08552855452}" destId="{2B038333-A43F-491E-B123-5E5D62836466}" srcOrd="0" destOrd="0" parTransId="{AAD73298-D9A5-4678-BAAC-BE5E1752969E}" sibTransId="{DDE62D93-99F7-48AB-9ACE-C64043955DB2}"/>
    <dgm:cxn modelId="{BA32C4D3-CA6B-4F6B-A777-D472BD02BFBC}" type="presOf" srcId="{7F1EB2C4-C907-435D-834E-9B560B86B3A9}" destId="{D0547BB6-77B7-44EE-A2C5-C6D2889C2E7A}" srcOrd="1" destOrd="0" presId="urn:microsoft.com/office/officeart/2005/8/layout/hierarchy3"/>
    <dgm:cxn modelId="{221F9BC3-7772-4963-AA03-58EB8A159E15}" type="presOf" srcId="{442BDD4B-D2AF-4A2B-8B11-2EE6053CB7BA}" destId="{AFA023C3-4D0E-42BE-AB72-B99F1EC86806}" srcOrd="0" destOrd="0" presId="urn:microsoft.com/office/officeart/2005/8/layout/hierarchy3"/>
    <dgm:cxn modelId="{39502478-420A-40CE-A23C-1ED0955AF829}" type="presOf" srcId="{8F26DBFE-39C0-490F-84D7-AFF3887497F1}" destId="{61A2E826-AE01-4549-9C76-7BE0F54F60F6}" srcOrd="0" destOrd="0" presId="urn:microsoft.com/office/officeart/2005/8/layout/hierarchy3"/>
    <dgm:cxn modelId="{BCFF902E-3030-4633-9D7E-5B36B5A54D28}" type="presParOf" srcId="{C0D43E54-3226-4E4E-9145-901E70572DC4}" destId="{464FD387-18EF-434A-8378-E2CF28FE9ACD}" srcOrd="0" destOrd="0" presId="urn:microsoft.com/office/officeart/2005/8/layout/hierarchy3"/>
    <dgm:cxn modelId="{3978C5B2-238A-40BD-9518-CE167A1F3759}" type="presParOf" srcId="{464FD387-18EF-434A-8378-E2CF28FE9ACD}" destId="{18E1C3B6-E100-4C95-B0E4-FBB096F70FDC}" srcOrd="0" destOrd="0" presId="urn:microsoft.com/office/officeart/2005/8/layout/hierarchy3"/>
    <dgm:cxn modelId="{BA4A6DDC-707B-49E7-ADE8-7B9891A8CA43}" type="presParOf" srcId="{18E1C3B6-E100-4C95-B0E4-FBB096F70FDC}" destId="{9CBB5953-EF0B-4B3F-B6F2-1F2EACADC3E7}" srcOrd="0" destOrd="0" presId="urn:microsoft.com/office/officeart/2005/8/layout/hierarchy3"/>
    <dgm:cxn modelId="{B4F36C7A-BF77-4A73-881B-953940445056}" type="presParOf" srcId="{18E1C3B6-E100-4C95-B0E4-FBB096F70FDC}" destId="{E8D2151F-1A3D-4B0C-B7D7-1C62F275D520}" srcOrd="1" destOrd="0" presId="urn:microsoft.com/office/officeart/2005/8/layout/hierarchy3"/>
    <dgm:cxn modelId="{08A482D4-D640-4BF0-9C60-C3A4B3E08EFF}" type="presParOf" srcId="{464FD387-18EF-434A-8378-E2CF28FE9ACD}" destId="{338277AD-930F-4EFE-AEBF-0D5BF6D824B9}" srcOrd="1" destOrd="0" presId="urn:microsoft.com/office/officeart/2005/8/layout/hierarchy3"/>
    <dgm:cxn modelId="{F1A41610-8AB9-49C4-9B92-4896DECB8E8A}" type="presParOf" srcId="{C0D43E54-3226-4E4E-9145-901E70572DC4}" destId="{3DC03724-C66D-4D58-BD6A-CC438B4BEF42}" srcOrd="1" destOrd="0" presId="urn:microsoft.com/office/officeart/2005/8/layout/hierarchy3"/>
    <dgm:cxn modelId="{4E81B198-5BBA-43BB-9F8B-796206A1DBB3}" type="presParOf" srcId="{3DC03724-C66D-4D58-BD6A-CC438B4BEF42}" destId="{6648734F-1C3C-4C49-8A86-556CC24772EF}" srcOrd="0" destOrd="0" presId="urn:microsoft.com/office/officeart/2005/8/layout/hierarchy3"/>
    <dgm:cxn modelId="{264C5215-B4CB-44DA-ADF7-509D792043ED}" type="presParOf" srcId="{6648734F-1C3C-4C49-8A86-556CC24772EF}" destId="{B42B1EE1-35ED-4E2B-9246-B55E25E27241}" srcOrd="0" destOrd="0" presId="urn:microsoft.com/office/officeart/2005/8/layout/hierarchy3"/>
    <dgm:cxn modelId="{FCFD0225-5085-4219-BEA7-7D4EFA7F95DC}" type="presParOf" srcId="{6648734F-1C3C-4C49-8A86-556CC24772EF}" destId="{650F708C-2926-4796-A679-AB451F8032B4}" srcOrd="1" destOrd="0" presId="urn:microsoft.com/office/officeart/2005/8/layout/hierarchy3"/>
    <dgm:cxn modelId="{38B58E34-21B6-4313-82A5-CCD661BFA931}" type="presParOf" srcId="{3DC03724-C66D-4D58-BD6A-CC438B4BEF42}" destId="{07E648A0-F1D5-431E-A110-B059D21488D5}" srcOrd="1" destOrd="0" presId="urn:microsoft.com/office/officeart/2005/8/layout/hierarchy3"/>
    <dgm:cxn modelId="{944E2FED-2EEF-4E63-8BD0-13AD21F7E8A7}" type="presParOf" srcId="{C0D43E54-3226-4E4E-9145-901E70572DC4}" destId="{6797C68D-474A-430C-A037-6C573923621E}" srcOrd="2" destOrd="0" presId="urn:microsoft.com/office/officeart/2005/8/layout/hierarchy3"/>
    <dgm:cxn modelId="{94935B9B-E38F-4372-AF8E-58AF8D433D7C}" type="presParOf" srcId="{6797C68D-474A-430C-A037-6C573923621E}" destId="{F0A3D30C-F26B-490E-9A18-1420602B9251}" srcOrd="0" destOrd="0" presId="urn:microsoft.com/office/officeart/2005/8/layout/hierarchy3"/>
    <dgm:cxn modelId="{0745CE1E-CE70-4086-8BAE-0AB69D7CE676}" type="presParOf" srcId="{F0A3D30C-F26B-490E-9A18-1420602B9251}" destId="{61A2E826-AE01-4549-9C76-7BE0F54F60F6}" srcOrd="0" destOrd="0" presId="urn:microsoft.com/office/officeart/2005/8/layout/hierarchy3"/>
    <dgm:cxn modelId="{92A1F5DC-383B-4FD2-A2F1-15661A9F78C3}" type="presParOf" srcId="{F0A3D30C-F26B-490E-9A18-1420602B9251}" destId="{CBECD4CE-2B5C-43DB-8C68-C5AAEE985D63}" srcOrd="1" destOrd="0" presId="urn:microsoft.com/office/officeart/2005/8/layout/hierarchy3"/>
    <dgm:cxn modelId="{2B917C04-16BC-422D-B5AA-1B5DCEB2A29C}" type="presParOf" srcId="{6797C68D-474A-430C-A037-6C573923621E}" destId="{D6D8EF8E-5CA8-4A66-AE07-EDBA05EAF9FC}" srcOrd="1" destOrd="0" presId="urn:microsoft.com/office/officeart/2005/8/layout/hierarchy3"/>
    <dgm:cxn modelId="{F371F20B-A9F7-407C-A2ED-1C741A5FBB16}" type="presParOf" srcId="{C0D43E54-3226-4E4E-9145-901E70572DC4}" destId="{8EF9F4B4-5BC3-490A-9DA8-FA6473D640BC}" srcOrd="3" destOrd="0" presId="urn:microsoft.com/office/officeart/2005/8/layout/hierarchy3"/>
    <dgm:cxn modelId="{50B94322-3293-4F7C-AA17-CC0AB0C17DAE}" type="presParOf" srcId="{8EF9F4B4-5BC3-490A-9DA8-FA6473D640BC}" destId="{979621E1-0FDC-49D3-ACBC-6745F1BA3170}" srcOrd="0" destOrd="0" presId="urn:microsoft.com/office/officeart/2005/8/layout/hierarchy3"/>
    <dgm:cxn modelId="{22E30C5E-42DB-461F-BA73-2510ABDD7DC9}" type="presParOf" srcId="{979621E1-0FDC-49D3-ACBC-6745F1BA3170}" destId="{AFA023C3-4D0E-42BE-AB72-B99F1EC86806}" srcOrd="0" destOrd="0" presId="urn:microsoft.com/office/officeart/2005/8/layout/hierarchy3"/>
    <dgm:cxn modelId="{D94E2323-5F1D-4EF8-8B81-72082C7773B0}" type="presParOf" srcId="{979621E1-0FDC-49D3-ACBC-6745F1BA3170}" destId="{8933A496-C5BD-4A1B-AA8A-D65CDE6B0C95}" srcOrd="1" destOrd="0" presId="urn:microsoft.com/office/officeart/2005/8/layout/hierarchy3"/>
    <dgm:cxn modelId="{E1100585-C5FA-47DE-B74D-2230DC13E54B}" type="presParOf" srcId="{8EF9F4B4-5BC3-490A-9DA8-FA6473D640BC}" destId="{1360C5E5-D078-4DFD-B8B1-CE1391F51434}" srcOrd="1" destOrd="0" presId="urn:microsoft.com/office/officeart/2005/8/layout/hierarchy3"/>
    <dgm:cxn modelId="{833EC677-30CA-4DA6-97FC-BB4A46ED2703}" type="presParOf" srcId="{C0D43E54-3226-4E4E-9145-901E70572DC4}" destId="{881E2166-7B9E-421E-AF70-1B7B941B69FD}" srcOrd="4" destOrd="0" presId="urn:microsoft.com/office/officeart/2005/8/layout/hierarchy3"/>
    <dgm:cxn modelId="{D39BCBF1-DDEA-4794-9FBF-E145C0FB7693}" type="presParOf" srcId="{881E2166-7B9E-421E-AF70-1B7B941B69FD}" destId="{158D6DB1-3372-4449-BEA9-7744CEF628F3}" srcOrd="0" destOrd="0" presId="urn:microsoft.com/office/officeart/2005/8/layout/hierarchy3"/>
    <dgm:cxn modelId="{F602B17A-249E-4C5B-9F52-C683D4026E2D}" type="presParOf" srcId="{158D6DB1-3372-4449-BEA9-7744CEF628F3}" destId="{5E06CD71-8F77-4058-8D79-20AFB76ABA22}" srcOrd="0" destOrd="0" presId="urn:microsoft.com/office/officeart/2005/8/layout/hierarchy3"/>
    <dgm:cxn modelId="{B4B709B2-F2A4-4698-8F20-DBC4D4885B30}" type="presParOf" srcId="{158D6DB1-3372-4449-BEA9-7744CEF628F3}" destId="{D0547BB6-77B7-44EE-A2C5-C6D2889C2E7A}" srcOrd="1" destOrd="0" presId="urn:microsoft.com/office/officeart/2005/8/layout/hierarchy3"/>
    <dgm:cxn modelId="{823DC616-F5FB-4E40-A069-3CD7744E5EB2}" type="presParOf" srcId="{881E2166-7B9E-421E-AF70-1B7B941B69FD}" destId="{1DA48A3A-640E-4E6B-BB79-CAF746F2DAB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1A9C7A-7589-400B-93F0-C0855285545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2B038333-A43F-491E-B123-5E5D62836466}">
      <dgm:prSet/>
      <dgm:spPr>
        <a:blipFill rotWithShape="0">
          <a:blip xmlns:r="http://schemas.openxmlformats.org/officeDocument/2006/relationships" r:embed="rId1"/>
          <a:stretch>
            <a:fillRect l="-3136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AAD73298-D9A5-4678-BAAC-BE5E1752969E}" type="parTrans" cxnId="{06843D97-2696-4E51-BE74-6AF01D39A907}">
      <dgm:prSet/>
      <dgm:spPr/>
      <dgm:t>
        <a:bodyPr/>
        <a:lstStyle/>
        <a:p>
          <a:endParaRPr lang="en-IN"/>
        </a:p>
      </dgm:t>
    </dgm:pt>
    <dgm:pt modelId="{DDE62D93-99F7-48AB-9ACE-C64043955DB2}" type="sibTrans" cxnId="{06843D97-2696-4E51-BE74-6AF01D39A907}">
      <dgm:prSet/>
      <dgm:spPr/>
      <dgm:t>
        <a:bodyPr/>
        <a:lstStyle/>
        <a:p>
          <a:endParaRPr lang="en-IN"/>
        </a:p>
      </dgm:t>
    </dgm:pt>
    <dgm:pt modelId="{63759641-53A7-43F7-BC09-5B1EF5EC1589}">
      <dgm:prSet/>
      <dgm:spPr>
        <a:blipFill rotWithShape="0">
          <a:blip xmlns:r="http://schemas.openxmlformats.org/officeDocument/2006/relationships" r:embed="rId2"/>
          <a:stretch>
            <a:fillRect l="-2439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8308BE07-895F-482C-A376-0917EB3B9AF6}" type="parTrans" cxnId="{51E39D3A-BDE0-4E39-9866-11FA75C75B50}">
      <dgm:prSet/>
      <dgm:spPr/>
      <dgm:t>
        <a:bodyPr/>
        <a:lstStyle/>
        <a:p>
          <a:endParaRPr lang="en-IN"/>
        </a:p>
      </dgm:t>
    </dgm:pt>
    <dgm:pt modelId="{96630203-B7DA-4C43-A2A0-0499E3BC1609}" type="sibTrans" cxnId="{51E39D3A-BDE0-4E39-9866-11FA75C75B50}">
      <dgm:prSet/>
      <dgm:spPr/>
      <dgm:t>
        <a:bodyPr/>
        <a:lstStyle/>
        <a:p>
          <a:endParaRPr lang="en-IN"/>
        </a:p>
      </dgm:t>
    </dgm:pt>
    <dgm:pt modelId="{8F26DBFE-39C0-490F-84D7-AFF3887497F1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61DAFE71-BC8D-4571-86AB-76D808C6584A}" type="parTrans" cxnId="{D4297E71-C0DD-41AF-8B18-9F9B749B5E87}">
      <dgm:prSet/>
      <dgm:spPr/>
      <dgm:t>
        <a:bodyPr/>
        <a:lstStyle/>
        <a:p>
          <a:endParaRPr lang="en-IN"/>
        </a:p>
      </dgm:t>
    </dgm:pt>
    <dgm:pt modelId="{7ED52ADD-5951-4CBB-A4BD-B58684251038}" type="sibTrans" cxnId="{D4297E71-C0DD-41AF-8B18-9F9B749B5E87}">
      <dgm:prSet/>
      <dgm:spPr/>
      <dgm:t>
        <a:bodyPr/>
        <a:lstStyle/>
        <a:p>
          <a:endParaRPr lang="en-IN"/>
        </a:p>
      </dgm:t>
    </dgm:pt>
    <dgm:pt modelId="{442BDD4B-D2AF-4A2B-8B11-2EE6053CB7BA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034DB818-0B6A-404C-93FE-652B405ABF92}" type="parTrans" cxnId="{A7214FDE-1D71-4170-B37C-1E3FA42C78A5}">
      <dgm:prSet/>
      <dgm:spPr/>
      <dgm:t>
        <a:bodyPr/>
        <a:lstStyle/>
        <a:p>
          <a:endParaRPr lang="en-IN"/>
        </a:p>
      </dgm:t>
    </dgm:pt>
    <dgm:pt modelId="{5563B888-DDB6-459C-B9C0-7C4C7E2BC333}" type="sibTrans" cxnId="{A7214FDE-1D71-4170-B37C-1E3FA42C78A5}">
      <dgm:prSet/>
      <dgm:spPr/>
      <dgm:t>
        <a:bodyPr/>
        <a:lstStyle/>
        <a:p>
          <a:endParaRPr lang="en-IN"/>
        </a:p>
      </dgm:t>
    </dgm:pt>
    <dgm:pt modelId="{7F1EB2C4-C907-435D-834E-9B560B86B3A9}">
      <dgm:prSet/>
      <dgm:spPr/>
      <dgm:t>
        <a:bodyPr/>
        <a:lstStyle/>
        <a:p>
          <a:pPr rtl="0"/>
          <a:r>
            <a:rPr lang="en-IN" dirty="0" smtClean="0">
              <a:solidFill>
                <a:srgbClr val="FF0000"/>
              </a:solidFill>
            </a:rPr>
            <a:t>=  </a:t>
          </a:r>
          <a:r>
            <a:rPr lang="en-IN" b="1" dirty="0" smtClean="0">
              <a:solidFill>
                <a:srgbClr val="FF0000"/>
              </a:solidFill>
            </a:rPr>
            <a:t>+0.67 </a:t>
          </a:r>
          <a:r>
            <a:rPr lang="en-IN" b="1" dirty="0" err="1" smtClean="0">
              <a:solidFill>
                <a:srgbClr val="FF0000"/>
              </a:solidFill>
            </a:rPr>
            <a:t>Ans</a:t>
          </a:r>
          <a:endParaRPr lang="en-IN" dirty="0">
            <a:solidFill>
              <a:srgbClr val="FF0000"/>
            </a:solidFill>
          </a:endParaRPr>
        </a:p>
      </dgm:t>
    </dgm:pt>
    <dgm:pt modelId="{F44370DA-39D8-4AA9-AB04-5E2FE8AF06B9}" type="parTrans" cxnId="{0E37190B-299F-4192-A3E5-7838E27B3978}">
      <dgm:prSet/>
      <dgm:spPr/>
      <dgm:t>
        <a:bodyPr/>
        <a:lstStyle/>
        <a:p>
          <a:endParaRPr lang="en-IN"/>
        </a:p>
      </dgm:t>
    </dgm:pt>
    <dgm:pt modelId="{07904961-215B-4BB1-9F3A-B923B70315A1}" type="sibTrans" cxnId="{0E37190B-299F-4192-A3E5-7838E27B3978}">
      <dgm:prSet/>
      <dgm:spPr/>
      <dgm:t>
        <a:bodyPr/>
        <a:lstStyle/>
        <a:p>
          <a:endParaRPr lang="en-IN"/>
        </a:p>
      </dgm:t>
    </dgm:pt>
    <dgm:pt modelId="{C0D43E54-3226-4E4E-9145-901E70572DC4}" type="pres">
      <dgm:prSet presAssocID="{FB1A9C7A-7589-400B-93F0-C085528554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4FD387-18EF-434A-8378-E2CF28FE9ACD}" type="pres">
      <dgm:prSet presAssocID="{2B038333-A43F-491E-B123-5E5D62836466}" presName="root" presStyleCnt="0"/>
      <dgm:spPr/>
    </dgm:pt>
    <dgm:pt modelId="{18E1C3B6-E100-4C95-B0E4-FBB096F70FDC}" type="pres">
      <dgm:prSet presAssocID="{2B038333-A43F-491E-B123-5E5D62836466}" presName="rootComposite" presStyleCnt="0"/>
      <dgm:spPr/>
    </dgm:pt>
    <dgm:pt modelId="{9CBB5953-EF0B-4B3F-B6F2-1F2EACADC3E7}" type="pres">
      <dgm:prSet presAssocID="{2B038333-A43F-491E-B123-5E5D62836466}" presName="rootText" presStyleLbl="node1" presStyleIdx="0" presStyleCnt="5"/>
      <dgm:spPr/>
    </dgm:pt>
    <dgm:pt modelId="{E8D2151F-1A3D-4B0C-B7D7-1C62F275D520}" type="pres">
      <dgm:prSet presAssocID="{2B038333-A43F-491E-B123-5E5D62836466}" presName="rootConnector" presStyleLbl="node1" presStyleIdx="0" presStyleCnt="5"/>
      <dgm:spPr/>
    </dgm:pt>
    <dgm:pt modelId="{338277AD-930F-4EFE-AEBF-0D5BF6D824B9}" type="pres">
      <dgm:prSet presAssocID="{2B038333-A43F-491E-B123-5E5D62836466}" presName="childShape" presStyleCnt="0"/>
      <dgm:spPr/>
    </dgm:pt>
    <dgm:pt modelId="{3DC03724-C66D-4D58-BD6A-CC438B4BEF42}" type="pres">
      <dgm:prSet presAssocID="{63759641-53A7-43F7-BC09-5B1EF5EC1589}" presName="root" presStyleCnt="0"/>
      <dgm:spPr/>
    </dgm:pt>
    <dgm:pt modelId="{6648734F-1C3C-4C49-8A86-556CC24772EF}" type="pres">
      <dgm:prSet presAssocID="{63759641-53A7-43F7-BC09-5B1EF5EC1589}" presName="rootComposite" presStyleCnt="0"/>
      <dgm:spPr/>
    </dgm:pt>
    <dgm:pt modelId="{B42B1EE1-35ED-4E2B-9246-B55E25E27241}" type="pres">
      <dgm:prSet presAssocID="{63759641-53A7-43F7-BC09-5B1EF5EC1589}" presName="rootText" presStyleLbl="node1" presStyleIdx="1" presStyleCnt="5"/>
      <dgm:spPr/>
    </dgm:pt>
    <dgm:pt modelId="{650F708C-2926-4796-A679-AB451F8032B4}" type="pres">
      <dgm:prSet presAssocID="{63759641-53A7-43F7-BC09-5B1EF5EC1589}" presName="rootConnector" presStyleLbl="node1" presStyleIdx="1" presStyleCnt="5"/>
      <dgm:spPr/>
    </dgm:pt>
    <dgm:pt modelId="{07E648A0-F1D5-431E-A110-B059D21488D5}" type="pres">
      <dgm:prSet presAssocID="{63759641-53A7-43F7-BC09-5B1EF5EC1589}" presName="childShape" presStyleCnt="0"/>
      <dgm:spPr/>
    </dgm:pt>
    <dgm:pt modelId="{6797C68D-474A-430C-A037-6C573923621E}" type="pres">
      <dgm:prSet presAssocID="{8F26DBFE-39C0-490F-84D7-AFF3887497F1}" presName="root" presStyleCnt="0"/>
      <dgm:spPr/>
    </dgm:pt>
    <dgm:pt modelId="{F0A3D30C-F26B-490E-9A18-1420602B9251}" type="pres">
      <dgm:prSet presAssocID="{8F26DBFE-39C0-490F-84D7-AFF3887497F1}" presName="rootComposite" presStyleCnt="0"/>
      <dgm:spPr/>
    </dgm:pt>
    <dgm:pt modelId="{61A2E826-AE01-4549-9C76-7BE0F54F60F6}" type="pres">
      <dgm:prSet presAssocID="{8F26DBFE-39C0-490F-84D7-AFF3887497F1}" presName="rootText" presStyleLbl="node1" presStyleIdx="2" presStyleCnt="5"/>
      <dgm:spPr/>
    </dgm:pt>
    <dgm:pt modelId="{CBECD4CE-2B5C-43DB-8C68-C5AAEE985D63}" type="pres">
      <dgm:prSet presAssocID="{8F26DBFE-39C0-490F-84D7-AFF3887497F1}" presName="rootConnector" presStyleLbl="node1" presStyleIdx="2" presStyleCnt="5"/>
      <dgm:spPr/>
    </dgm:pt>
    <dgm:pt modelId="{D6D8EF8E-5CA8-4A66-AE07-EDBA05EAF9FC}" type="pres">
      <dgm:prSet presAssocID="{8F26DBFE-39C0-490F-84D7-AFF3887497F1}" presName="childShape" presStyleCnt="0"/>
      <dgm:spPr/>
    </dgm:pt>
    <dgm:pt modelId="{8EF9F4B4-5BC3-490A-9DA8-FA6473D640BC}" type="pres">
      <dgm:prSet presAssocID="{442BDD4B-D2AF-4A2B-8B11-2EE6053CB7BA}" presName="root" presStyleCnt="0"/>
      <dgm:spPr/>
    </dgm:pt>
    <dgm:pt modelId="{979621E1-0FDC-49D3-ACBC-6745F1BA3170}" type="pres">
      <dgm:prSet presAssocID="{442BDD4B-D2AF-4A2B-8B11-2EE6053CB7BA}" presName="rootComposite" presStyleCnt="0"/>
      <dgm:spPr/>
    </dgm:pt>
    <dgm:pt modelId="{AFA023C3-4D0E-42BE-AB72-B99F1EC86806}" type="pres">
      <dgm:prSet presAssocID="{442BDD4B-D2AF-4A2B-8B11-2EE6053CB7BA}" presName="rootText" presStyleLbl="node1" presStyleIdx="3" presStyleCnt="5"/>
      <dgm:spPr/>
    </dgm:pt>
    <dgm:pt modelId="{8933A496-C5BD-4A1B-AA8A-D65CDE6B0C95}" type="pres">
      <dgm:prSet presAssocID="{442BDD4B-D2AF-4A2B-8B11-2EE6053CB7BA}" presName="rootConnector" presStyleLbl="node1" presStyleIdx="3" presStyleCnt="5"/>
      <dgm:spPr/>
    </dgm:pt>
    <dgm:pt modelId="{1360C5E5-D078-4DFD-B8B1-CE1391F51434}" type="pres">
      <dgm:prSet presAssocID="{442BDD4B-D2AF-4A2B-8B11-2EE6053CB7BA}" presName="childShape" presStyleCnt="0"/>
      <dgm:spPr/>
    </dgm:pt>
    <dgm:pt modelId="{881E2166-7B9E-421E-AF70-1B7B941B69FD}" type="pres">
      <dgm:prSet presAssocID="{7F1EB2C4-C907-435D-834E-9B560B86B3A9}" presName="root" presStyleCnt="0"/>
      <dgm:spPr/>
    </dgm:pt>
    <dgm:pt modelId="{158D6DB1-3372-4449-BEA9-7744CEF628F3}" type="pres">
      <dgm:prSet presAssocID="{7F1EB2C4-C907-435D-834E-9B560B86B3A9}" presName="rootComposite" presStyleCnt="0"/>
      <dgm:spPr/>
    </dgm:pt>
    <dgm:pt modelId="{5E06CD71-8F77-4058-8D79-20AFB76ABA22}" type="pres">
      <dgm:prSet presAssocID="{7F1EB2C4-C907-435D-834E-9B560B86B3A9}" presName="rootText" presStyleLbl="node1" presStyleIdx="4" presStyleCnt="5"/>
      <dgm:spPr/>
    </dgm:pt>
    <dgm:pt modelId="{D0547BB6-77B7-44EE-A2C5-C6D2889C2E7A}" type="pres">
      <dgm:prSet presAssocID="{7F1EB2C4-C907-435D-834E-9B560B86B3A9}" presName="rootConnector" presStyleLbl="node1" presStyleIdx="4" presStyleCnt="5"/>
      <dgm:spPr/>
    </dgm:pt>
    <dgm:pt modelId="{1DA48A3A-640E-4E6B-BB79-CAF746F2DAB4}" type="pres">
      <dgm:prSet presAssocID="{7F1EB2C4-C907-435D-834E-9B560B86B3A9}" presName="childShape" presStyleCnt="0"/>
      <dgm:spPr/>
    </dgm:pt>
  </dgm:ptLst>
  <dgm:cxnLst>
    <dgm:cxn modelId="{10CC4E9E-871B-4E1C-8E0F-1DC778FAAD76}" type="presOf" srcId="{2B038333-A43F-491E-B123-5E5D62836466}" destId="{9CBB5953-EF0B-4B3F-B6F2-1F2EACADC3E7}" srcOrd="0" destOrd="0" presId="urn:microsoft.com/office/officeart/2005/8/layout/hierarchy3"/>
    <dgm:cxn modelId="{6DBF5B23-DF05-423E-8FBE-51923241E071}" type="presOf" srcId="{7F1EB2C4-C907-435D-834E-9B560B86B3A9}" destId="{5E06CD71-8F77-4058-8D79-20AFB76ABA22}" srcOrd="0" destOrd="0" presId="urn:microsoft.com/office/officeart/2005/8/layout/hierarchy3"/>
    <dgm:cxn modelId="{51E39D3A-BDE0-4E39-9866-11FA75C75B50}" srcId="{FB1A9C7A-7589-400B-93F0-C08552855452}" destId="{63759641-53A7-43F7-BC09-5B1EF5EC1589}" srcOrd="1" destOrd="0" parTransId="{8308BE07-895F-482C-A376-0917EB3B9AF6}" sibTransId="{96630203-B7DA-4C43-A2A0-0499E3BC1609}"/>
    <dgm:cxn modelId="{D4297E71-C0DD-41AF-8B18-9F9B749B5E87}" srcId="{FB1A9C7A-7589-400B-93F0-C08552855452}" destId="{8F26DBFE-39C0-490F-84D7-AFF3887497F1}" srcOrd="2" destOrd="0" parTransId="{61DAFE71-BC8D-4571-86AB-76D808C6584A}" sibTransId="{7ED52ADD-5951-4CBB-A4BD-B58684251038}"/>
    <dgm:cxn modelId="{6AA824D6-CB09-420B-AA64-C280F074DC24}" type="presOf" srcId="{63759641-53A7-43F7-BC09-5B1EF5EC1589}" destId="{650F708C-2926-4796-A679-AB451F8032B4}" srcOrd="1" destOrd="0" presId="urn:microsoft.com/office/officeart/2005/8/layout/hierarchy3"/>
    <dgm:cxn modelId="{3A3B8852-A64F-42FC-B256-D39615C62719}" type="presOf" srcId="{63759641-53A7-43F7-BC09-5B1EF5EC1589}" destId="{B42B1EE1-35ED-4E2B-9246-B55E25E27241}" srcOrd="0" destOrd="0" presId="urn:microsoft.com/office/officeart/2005/8/layout/hierarchy3"/>
    <dgm:cxn modelId="{DC800317-C1A9-41A6-9379-E4A9BE0CDC35}" type="presOf" srcId="{8F26DBFE-39C0-490F-84D7-AFF3887497F1}" destId="{CBECD4CE-2B5C-43DB-8C68-C5AAEE985D63}" srcOrd="1" destOrd="0" presId="urn:microsoft.com/office/officeart/2005/8/layout/hierarchy3"/>
    <dgm:cxn modelId="{F3A6EA01-ECDF-4C47-B50F-6AFC7F7E2CB7}" type="presOf" srcId="{FB1A9C7A-7589-400B-93F0-C08552855452}" destId="{C0D43E54-3226-4E4E-9145-901E70572DC4}" srcOrd="0" destOrd="0" presId="urn:microsoft.com/office/officeart/2005/8/layout/hierarchy3"/>
    <dgm:cxn modelId="{8BF2BA92-2F4D-4201-B99C-78D5EB43D721}" type="presOf" srcId="{442BDD4B-D2AF-4A2B-8B11-2EE6053CB7BA}" destId="{8933A496-C5BD-4A1B-AA8A-D65CDE6B0C95}" srcOrd="1" destOrd="0" presId="urn:microsoft.com/office/officeart/2005/8/layout/hierarchy3"/>
    <dgm:cxn modelId="{A7214FDE-1D71-4170-B37C-1E3FA42C78A5}" srcId="{FB1A9C7A-7589-400B-93F0-C08552855452}" destId="{442BDD4B-D2AF-4A2B-8B11-2EE6053CB7BA}" srcOrd="3" destOrd="0" parTransId="{034DB818-0B6A-404C-93FE-652B405ABF92}" sibTransId="{5563B888-DDB6-459C-B9C0-7C4C7E2BC333}"/>
    <dgm:cxn modelId="{0E37190B-299F-4192-A3E5-7838E27B3978}" srcId="{FB1A9C7A-7589-400B-93F0-C08552855452}" destId="{7F1EB2C4-C907-435D-834E-9B560B86B3A9}" srcOrd="4" destOrd="0" parTransId="{F44370DA-39D8-4AA9-AB04-5E2FE8AF06B9}" sibTransId="{07904961-215B-4BB1-9F3A-B923B70315A1}"/>
    <dgm:cxn modelId="{4899088C-D434-4F22-9502-93C705BFC9B4}" type="presOf" srcId="{2B038333-A43F-491E-B123-5E5D62836466}" destId="{E8D2151F-1A3D-4B0C-B7D7-1C62F275D520}" srcOrd="1" destOrd="0" presId="urn:microsoft.com/office/officeart/2005/8/layout/hierarchy3"/>
    <dgm:cxn modelId="{06843D97-2696-4E51-BE74-6AF01D39A907}" srcId="{FB1A9C7A-7589-400B-93F0-C08552855452}" destId="{2B038333-A43F-491E-B123-5E5D62836466}" srcOrd="0" destOrd="0" parTransId="{AAD73298-D9A5-4678-BAAC-BE5E1752969E}" sibTransId="{DDE62D93-99F7-48AB-9ACE-C64043955DB2}"/>
    <dgm:cxn modelId="{BA32C4D3-CA6B-4F6B-A777-D472BD02BFBC}" type="presOf" srcId="{7F1EB2C4-C907-435D-834E-9B560B86B3A9}" destId="{D0547BB6-77B7-44EE-A2C5-C6D2889C2E7A}" srcOrd="1" destOrd="0" presId="urn:microsoft.com/office/officeart/2005/8/layout/hierarchy3"/>
    <dgm:cxn modelId="{221F9BC3-7772-4963-AA03-58EB8A159E15}" type="presOf" srcId="{442BDD4B-D2AF-4A2B-8B11-2EE6053CB7BA}" destId="{AFA023C3-4D0E-42BE-AB72-B99F1EC86806}" srcOrd="0" destOrd="0" presId="urn:microsoft.com/office/officeart/2005/8/layout/hierarchy3"/>
    <dgm:cxn modelId="{39502478-420A-40CE-A23C-1ED0955AF829}" type="presOf" srcId="{8F26DBFE-39C0-490F-84D7-AFF3887497F1}" destId="{61A2E826-AE01-4549-9C76-7BE0F54F60F6}" srcOrd="0" destOrd="0" presId="urn:microsoft.com/office/officeart/2005/8/layout/hierarchy3"/>
    <dgm:cxn modelId="{BCFF902E-3030-4633-9D7E-5B36B5A54D28}" type="presParOf" srcId="{C0D43E54-3226-4E4E-9145-901E70572DC4}" destId="{464FD387-18EF-434A-8378-E2CF28FE9ACD}" srcOrd="0" destOrd="0" presId="urn:microsoft.com/office/officeart/2005/8/layout/hierarchy3"/>
    <dgm:cxn modelId="{3978C5B2-238A-40BD-9518-CE167A1F3759}" type="presParOf" srcId="{464FD387-18EF-434A-8378-E2CF28FE9ACD}" destId="{18E1C3B6-E100-4C95-B0E4-FBB096F70FDC}" srcOrd="0" destOrd="0" presId="urn:microsoft.com/office/officeart/2005/8/layout/hierarchy3"/>
    <dgm:cxn modelId="{BA4A6DDC-707B-49E7-ADE8-7B9891A8CA43}" type="presParOf" srcId="{18E1C3B6-E100-4C95-B0E4-FBB096F70FDC}" destId="{9CBB5953-EF0B-4B3F-B6F2-1F2EACADC3E7}" srcOrd="0" destOrd="0" presId="urn:microsoft.com/office/officeart/2005/8/layout/hierarchy3"/>
    <dgm:cxn modelId="{B4F36C7A-BF77-4A73-881B-953940445056}" type="presParOf" srcId="{18E1C3B6-E100-4C95-B0E4-FBB096F70FDC}" destId="{E8D2151F-1A3D-4B0C-B7D7-1C62F275D520}" srcOrd="1" destOrd="0" presId="urn:microsoft.com/office/officeart/2005/8/layout/hierarchy3"/>
    <dgm:cxn modelId="{08A482D4-D640-4BF0-9C60-C3A4B3E08EFF}" type="presParOf" srcId="{464FD387-18EF-434A-8378-E2CF28FE9ACD}" destId="{338277AD-930F-4EFE-AEBF-0D5BF6D824B9}" srcOrd="1" destOrd="0" presId="urn:microsoft.com/office/officeart/2005/8/layout/hierarchy3"/>
    <dgm:cxn modelId="{F1A41610-8AB9-49C4-9B92-4896DECB8E8A}" type="presParOf" srcId="{C0D43E54-3226-4E4E-9145-901E70572DC4}" destId="{3DC03724-C66D-4D58-BD6A-CC438B4BEF42}" srcOrd="1" destOrd="0" presId="urn:microsoft.com/office/officeart/2005/8/layout/hierarchy3"/>
    <dgm:cxn modelId="{4E81B198-5BBA-43BB-9F8B-796206A1DBB3}" type="presParOf" srcId="{3DC03724-C66D-4D58-BD6A-CC438B4BEF42}" destId="{6648734F-1C3C-4C49-8A86-556CC24772EF}" srcOrd="0" destOrd="0" presId="urn:microsoft.com/office/officeart/2005/8/layout/hierarchy3"/>
    <dgm:cxn modelId="{264C5215-B4CB-44DA-ADF7-509D792043ED}" type="presParOf" srcId="{6648734F-1C3C-4C49-8A86-556CC24772EF}" destId="{B42B1EE1-35ED-4E2B-9246-B55E25E27241}" srcOrd="0" destOrd="0" presId="urn:microsoft.com/office/officeart/2005/8/layout/hierarchy3"/>
    <dgm:cxn modelId="{FCFD0225-5085-4219-BEA7-7D4EFA7F95DC}" type="presParOf" srcId="{6648734F-1C3C-4C49-8A86-556CC24772EF}" destId="{650F708C-2926-4796-A679-AB451F8032B4}" srcOrd="1" destOrd="0" presId="urn:microsoft.com/office/officeart/2005/8/layout/hierarchy3"/>
    <dgm:cxn modelId="{38B58E34-21B6-4313-82A5-CCD661BFA931}" type="presParOf" srcId="{3DC03724-C66D-4D58-BD6A-CC438B4BEF42}" destId="{07E648A0-F1D5-431E-A110-B059D21488D5}" srcOrd="1" destOrd="0" presId="urn:microsoft.com/office/officeart/2005/8/layout/hierarchy3"/>
    <dgm:cxn modelId="{944E2FED-2EEF-4E63-8BD0-13AD21F7E8A7}" type="presParOf" srcId="{C0D43E54-3226-4E4E-9145-901E70572DC4}" destId="{6797C68D-474A-430C-A037-6C573923621E}" srcOrd="2" destOrd="0" presId="urn:microsoft.com/office/officeart/2005/8/layout/hierarchy3"/>
    <dgm:cxn modelId="{94935B9B-E38F-4372-AF8E-58AF8D433D7C}" type="presParOf" srcId="{6797C68D-474A-430C-A037-6C573923621E}" destId="{F0A3D30C-F26B-490E-9A18-1420602B9251}" srcOrd="0" destOrd="0" presId="urn:microsoft.com/office/officeart/2005/8/layout/hierarchy3"/>
    <dgm:cxn modelId="{0745CE1E-CE70-4086-8BAE-0AB69D7CE676}" type="presParOf" srcId="{F0A3D30C-F26B-490E-9A18-1420602B9251}" destId="{61A2E826-AE01-4549-9C76-7BE0F54F60F6}" srcOrd="0" destOrd="0" presId="urn:microsoft.com/office/officeart/2005/8/layout/hierarchy3"/>
    <dgm:cxn modelId="{92A1F5DC-383B-4FD2-A2F1-15661A9F78C3}" type="presParOf" srcId="{F0A3D30C-F26B-490E-9A18-1420602B9251}" destId="{CBECD4CE-2B5C-43DB-8C68-C5AAEE985D63}" srcOrd="1" destOrd="0" presId="urn:microsoft.com/office/officeart/2005/8/layout/hierarchy3"/>
    <dgm:cxn modelId="{2B917C04-16BC-422D-B5AA-1B5DCEB2A29C}" type="presParOf" srcId="{6797C68D-474A-430C-A037-6C573923621E}" destId="{D6D8EF8E-5CA8-4A66-AE07-EDBA05EAF9FC}" srcOrd="1" destOrd="0" presId="urn:microsoft.com/office/officeart/2005/8/layout/hierarchy3"/>
    <dgm:cxn modelId="{F371F20B-A9F7-407C-A2ED-1C741A5FBB16}" type="presParOf" srcId="{C0D43E54-3226-4E4E-9145-901E70572DC4}" destId="{8EF9F4B4-5BC3-490A-9DA8-FA6473D640BC}" srcOrd="3" destOrd="0" presId="urn:microsoft.com/office/officeart/2005/8/layout/hierarchy3"/>
    <dgm:cxn modelId="{50B94322-3293-4F7C-AA17-CC0AB0C17DAE}" type="presParOf" srcId="{8EF9F4B4-5BC3-490A-9DA8-FA6473D640BC}" destId="{979621E1-0FDC-49D3-ACBC-6745F1BA3170}" srcOrd="0" destOrd="0" presId="urn:microsoft.com/office/officeart/2005/8/layout/hierarchy3"/>
    <dgm:cxn modelId="{22E30C5E-42DB-461F-BA73-2510ABDD7DC9}" type="presParOf" srcId="{979621E1-0FDC-49D3-ACBC-6745F1BA3170}" destId="{AFA023C3-4D0E-42BE-AB72-B99F1EC86806}" srcOrd="0" destOrd="0" presId="urn:microsoft.com/office/officeart/2005/8/layout/hierarchy3"/>
    <dgm:cxn modelId="{D94E2323-5F1D-4EF8-8B81-72082C7773B0}" type="presParOf" srcId="{979621E1-0FDC-49D3-ACBC-6745F1BA3170}" destId="{8933A496-C5BD-4A1B-AA8A-D65CDE6B0C95}" srcOrd="1" destOrd="0" presId="urn:microsoft.com/office/officeart/2005/8/layout/hierarchy3"/>
    <dgm:cxn modelId="{E1100585-C5FA-47DE-B74D-2230DC13E54B}" type="presParOf" srcId="{8EF9F4B4-5BC3-490A-9DA8-FA6473D640BC}" destId="{1360C5E5-D078-4DFD-B8B1-CE1391F51434}" srcOrd="1" destOrd="0" presId="urn:microsoft.com/office/officeart/2005/8/layout/hierarchy3"/>
    <dgm:cxn modelId="{833EC677-30CA-4DA6-97FC-BB4A46ED2703}" type="presParOf" srcId="{C0D43E54-3226-4E4E-9145-901E70572DC4}" destId="{881E2166-7B9E-421E-AF70-1B7B941B69FD}" srcOrd="4" destOrd="0" presId="urn:microsoft.com/office/officeart/2005/8/layout/hierarchy3"/>
    <dgm:cxn modelId="{D39BCBF1-DDEA-4794-9FBF-E145C0FB7693}" type="presParOf" srcId="{881E2166-7B9E-421E-AF70-1B7B941B69FD}" destId="{158D6DB1-3372-4449-BEA9-7744CEF628F3}" srcOrd="0" destOrd="0" presId="urn:microsoft.com/office/officeart/2005/8/layout/hierarchy3"/>
    <dgm:cxn modelId="{F602B17A-249E-4C5B-9F52-C683D4026E2D}" type="presParOf" srcId="{158D6DB1-3372-4449-BEA9-7744CEF628F3}" destId="{5E06CD71-8F77-4058-8D79-20AFB76ABA22}" srcOrd="0" destOrd="0" presId="urn:microsoft.com/office/officeart/2005/8/layout/hierarchy3"/>
    <dgm:cxn modelId="{B4B709B2-F2A4-4698-8F20-DBC4D4885B30}" type="presParOf" srcId="{158D6DB1-3372-4449-BEA9-7744CEF628F3}" destId="{D0547BB6-77B7-44EE-A2C5-C6D2889C2E7A}" srcOrd="1" destOrd="0" presId="urn:microsoft.com/office/officeart/2005/8/layout/hierarchy3"/>
    <dgm:cxn modelId="{823DC616-F5FB-4E40-A069-3CD7744E5EB2}" type="presParOf" srcId="{881E2166-7B9E-421E-AF70-1B7B941B69FD}" destId="{1DA48A3A-640E-4E6B-BB79-CAF746F2DAB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D144C-837D-4FB5-B5D8-D5F1BEE75DD3}">
      <dsp:nvSpPr>
        <dsp:cNvPr id="0" name=""/>
        <dsp:cNvSpPr/>
      </dsp:nvSpPr>
      <dsp:spPr>
        <a:xfrm>
          <a:off x="6729984" y="814179"/>
          <a:ext cx="3785616" cy="125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>
              <a:solidFill>
                <a:srgbClr val="002060"/>
              </a:solidFill>
            </a:rPr>
            <a:t>Presented By</a:t>
          </a:r>
          <a:endParaRPr lang="en-IN" sz="2800" kern="1200" dirty="0">
            <a:solidFill>
              <a:srgbClr val="002060"/>
            </a:solidFill>
          </a:endParaRPr>
        </a:p>
      </dsp:txBody>
      <dsp:txXfrm>
        <a:off x="6791299" y="875494"/>
        <a:ext cx="3662986" cy="1133410"/>
      </dsp:txXfrm>
    </dsp:sp>
    <dsp:sp modelId="{96B55990-8C7B-4A9C-A9F1-31CAB0068D3A}">
      <dsp:nvSpPr>
        <dsp:cNvPr id="0" name=""/>
        <dsp:cNvSpPr/>
      </dsp:nvSpPr>
      <dsp:spPr>
        <a:xfrm>
          <a:off x="6717457" y="1931366"/>
          <a:ext cx="3785616" cy="930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Munna Sir</a:t>
          </a:r>
          <a:endParaRPr lang="en-IN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762895" y="1976804"/>
        <a:ext cx="3694740" cy="839929"/>
      </dsp:txXfrm>
    </dsp:sp>
    <dsp:sp modelId="{E1B3EE0F-B086-4C67-B9D8-98B6D1C0328E}">
      <dsp:nvSpPr>
        <dsp:cNvPr id="0" name=""/>
        <dsp:cNvSpPr/>
      </dsp:nvSpPr>
      <dsp:spPr>
        <a:xfrm>
          <a:off x="6729984" y="2688407"/>
          <a:ext cx="3785616" cy="834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smtClean="0"/>
            <a:t>B.Ed Depart.</a:t>
          </a:r>
          <a:endParaRPr lang="en-IN" sz="2800" kern="1200"/>
        </a:p>
      </dsp:txBody>
      <dsp:txXfrm>
        <a:off x="6770723" y="2729146"/>
        <a:ext cx="3704138" cy="753072"/>
      </dsp:txXfrm>
    </dsp:sp>
    <dsp:sp modelId="{A6A2C15F-0629-4C6B-85A7-366DB07649C6}">
      <dsp:nvSpPr>
        <dsp:cNvPr id="0" name=""/>
        <dsp:cNvSpPr/>
      </dsp:nvSpPr>
      <dsp:spPr>
        <a:xfrm>
          <a:off x="6729984" y="3410112"/>
          <a:ext cx="3785616" cy="941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Jamshedpur Cooperative College</a:t>
          </a:r>
          <a:endParaRPr lang="en-IN" sz="2800" kern="1200" dirty="0"/>
        </a:p>
      </dsp:txBody>
      <dsp:txXfrm>
        <a:off x="6775931" y="3456059"/>
        <a:ext cx="3693722" cy="849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B5953-EF0B-4B3F-B6F2-1F2EACADC3E7}">
      <dsp:nvSpPr>
        <dsp:cNvPr id="0" name=""/>
        <dsp:cNvSpPr/>
      </dsp:nvSpPr>
      <dsp:spPr>
        <a:xfrm>
          <a:off x="5071" y="1771788"/>
          <a:ext cx="1729300" cy="864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smtClean="0"/>
            <a:t>r =</a:t>
          </a:r>
          <a14:m xmlns:a14="http://schemas.microsoft.com/office/drawing/2010/main">
            <m:oMath xmlns:m="http://schemas.openxmlformats.org/officeDocument/2006/math">
              <m:rad>
                <m:radPr>
                  <m:degHide m:val="on"/>
                  <m:ctrlPr>
                    <a:rPr lang="en-IN" sz="2600" i="1" kern="1200">
                      <a:latin typeface="Cambria Math" panose="02040503050406030204" pitchFamily="18" charset="0"/>
                    </a:rPr>
                  </m:ctrlPr>
                </m:radPr>
                <m:deg/>
                <m:e>
                  <m:f>
                    <m:fPr>
                      <m:ctrlPr>
                        <a:rPr lang="en-IN" sz="2600" i="1" kern="120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m:rPr>
                          <m:nor/>
                        </m:rPr>
                        <a:rPr lang="en-IN" sz="2600" kern="1200"/>
                        <m:t>∑</m:t>
                      </m:r>
                      <m:r>
                        <m:rPr>
                          <m:nor/>
                        </m:rPr>
                        <a:rPr lang="en-IN" sz="2600" kern="1200"/>
                        <m:t>xy</m:t>
                      </m:r>
                      <m:r>
                        <m:rPr>
                          <m:nor/>
                        </m:rPr>
                        <a:rPr lang="en-IN" sz="2600" i="1" kern="1200"/>
                        <m:t> </m:t>
                      </m:r>
                    </m:num>
                    <m:den>
                      <m:r>
                        <a:rPr lang="en-IN" sz="2600" i="1" kern="1200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IN" sz="2600" i="1" kern="12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600" i="1" kern="1200">
                          <a:latin typeface="Cambria Math" panose="02040503050406030204" pitchFamily="18" charset="0"/>
                        </a:rPr>
                        <m:t>²∑</m:t>
                      </m:r>
                      <m:r>
                        <a:rPr lang="en-IN" sz="2600" i="1" kern="120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sz="2600" i="1" kern="1200">
                          <a:latin typeface="Cambria Math" panose="02040503050406030204" pitchFamily="18" charset="0"/>
                        </a:rPr>
                        <m:t>²</m:t>
                      </m:r>
                    </m:den>
                  </m:f>
                </m:e>
              </m:rad>
            </m:oMath>
          </a14:m>
          <a:endParaRPr lang="en-IN" sz="2600" kern="1200"/>
        </a:p>
      </dsp:txBody>
      <dsp:txXfrm>
        <a:off x="30396" y="1797113"/>
        <a:ext cx="1678650" cy="814000"/>
      </dsp:txXfrm>
    </dsp:sp>
    <dsp:sp modelId="{B42B1EE1-35ED-4E2B-9246-B55E25E27241}">
      <dsp:nvSpPr>
        <dsp:cNvPr id="0" name=""/>
        <dsp:cNvSpPr/>
      </dsp:nvSpPr>
      <dsp:spPr>
        <a:xfrm>
          <a:off x="2166696" y="1771788"/>
          <a:ext cx="1729300" cy="864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smtClean="0"/>
            <a:t>=</a:t>
          </a:r>
          <a14:m xmlns:a14="http://schemas.microsoft.com/office/drawing/2010/main">
            <m:oMath xmlns:m="http://schemas.openxmlformats.org/officeDocument/2006/math">
              <m:rad>
                <m:radPr>
                  <m:degHide m:val="on"/>
                  <m:ctrlPr>
                    <a:rPr lang="en-IN" sz="2600" i="1" kern="1200">
                      <a:latin typeface="Cambria Math" panose="02040503050406030204" pitchFamily="18" charset="0"/>
                    </a:rPr>
                  </m:ctrlPr>
                </m:radPr>
                <m:deg/>
                <m:e>
                  <m:f>
                    <m:fPr>
                      <m:ctrlPr>
                        <a:rPr lang="en-IN" sz="2600" i="1" kern="120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m:rPr>
                          <m:nor/>
                        </m:rPr>
                        <a:rPr lang="en-IN" sz="2600" b="0" i="0" kern="1200"/>
                        <m:t>89</m:t>
                      </m:r>
                    </m:num>
                    <m:den>
                      <m:r>
                        <a:rPr lang="en-IN" sz="2600" b="1" i="1" kern="1200">
                          <a:latin typeface="Cambria Math" panose="02040503050406030204" pitchFamily="18" charset="0"/>
                        </a:rPr>
                        <m:t>𝟏𝟔𝟖</m:t>
                      </m:r>
                      <m:r>
                        <a:rPr lang="en-IN" sz="2600" b="1" i="1" kern="120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IN" sz="2600" b="1" i="1" kern="1200">
                          <a:latin typeface="Cambria Math" panose="02040503050406030204" pitchFamily="18" charset="0"/>
                        </a:rPr>
                        <m:t>𝟏𝟎𝟒</m:t>
                      </m:r>
                    </m:den>
                  </m:f>
                </m:e>
              </m:rad>
            </m:oMath>
          </a14:m>
          <a:endParaRPr lang="en-IN" sz="2600" kern="1200"/>
        </a:p>
      </dsp:txBody>
      <dsp:txXfrm>
        <a:off x="2192021" y="1797113"/>
        <a:ext cx="1678650" cy="814000"/>
      </dsp:txXfrm>
    </dsp:sp>
    <dsp:sp modelId="{61A2E826-AE01-4549-9C76-7BE0F54F60F6}">
      <dsp:nvSpPr>
        <dsp:cNvPr id="0" name=""/>
        <dsp:cNvSpPr/>
      </dsp:nvSpPr>
      <dsp:spPr>
        <a:xfrm>
          <a:off x="4328322" y="1771788"/>
          <a:ext cx="1729300" cy="864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smtClean="0"/>
            <a:t>=  </a:t>
          </a:r>
          <a14:m xmlns:a14="http://schemas.microsoft.com/office/drawing/2010/main">
            <m:oMath xmlns:m="http://schemas.openxmlformats.org/officeDocument/2006/math">
              <m:rad>
                <m:radPr>
                  <m:degHide m:val="on"/>
                  <m:ctrlPr>
                    <a:rPr lang="en-IN" sz="2600" i="1" kern="1200">
                      <a:latin typeface="Cambria Math" panose="02040503050406030204" pitchFamily="18" charset="0"/>
                    </a:rPr>
                  </m:ctrlPr>
                </m:radPr>
                <m:deg/>
                <m:e>
                  <m:f>
                    <m:fPr>
                      <m:ctrlPr>
                        <a:rPr lang="en-IN" sz="2600" i="1" kern="120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m:rPr>
                          <m:nor/>
                        </m:rPr>
                        <a:rPr lang="en-IN" sz="2600" kern="1200"/>
                        <m:t>89</m:t>
                      </m:r>
                    </m:num>
                    <m:den>
                      <m:r>
                        <a:rPr lang="en-IN" sz="2600" b="1" i="1" kern="1200">
                          <a:latin typeface="Cambria Math" panose="02040503050406030204" pitchFamily="18" charset="0"/>
                        </a:rPr>
                        <m:t>𝟏𝟕𝟒𝟕𝟗</m:t>
                      </m:r>
                    </m:den>
                  </m:f>
                </m:e>
              </m:rad>
            </m:oMath>
          </a14:m>
          <a:endParaRPr lang="en-IN" sz="2600" kern="1200"/>
        </a:p>
      </dsp:txBody>
      <dsp:txXfrm>
        <a:off x="4353647" y="1797113"/>
        <a:ext cx="1678650" cy="814000"/>
      </dsp:txXfrm>
    </dsp:sp>
    <dsp:sp modelId="{AFA023C3-4D0E-42BE-AB72-B99F1EC86806}">
      <dsp:nvSpPr>
        <dsp:cNvPr id="0" name=""/>
        <dsp:cNvSpPr/>
      </dsp:nvSpPr>
      <dsp:spPr>
        <a:xfrm>
          <a:off x="6489948" y="1771788"/>
          <a:ext cx="1729300" cy="864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b="1" i="1" kern="1200" smtClean="0"/>
            <a:t>=  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IN" sz="2600" b="1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IN" sz="2600" b="1" i="1" kern="1200">
                      <a:latin typeface="Cambria Math" panose="02040503050406030204" pitchFamily="18" charset="0"/>
                    </a:rPr>
                    <m:t>𝟖𝟗</m:t>
                  </m:r>
                </m:num>
                <m:den>
                  <m:r>
                    <a:rPr lang="en-IN" sz="2600" b="1" i="1" kern="1200">
                      <a:latin typeface="Cambria Math" panose="02040503050406030204" pitchFamily="18" charset="0"/>
                    </a:rPr>
                    <m:t>𝟏𝟑𝟐</m:t>
                  </m:r>
                  <m:r>
                    <a:rPr lang="en-IN" sz="2600" b="1" i="1" kern="1200">
                      <a:latin typeface="Cambria Math" panose="02040503050406030204" pitchFamily="18" charset="0"/>
                    </a:rPr>
                    <m:t>.</m:t>
                  </m:r>
                  <m:r>
                    <a:rPr lang="en-IN" sz="2600" b="1" i="1" kern="1200">
                      <a:latin typeface="Cambria Math" panose="02040503050406030204" pitchFamily="18" charset="0"/>
                    </a:rPr>
                    <m:t>𝟏𝟖</m:t>
                  </m:r>
                </m:den>
              </m:f>
            </m:oMath>
          </a14:m>
          <a:endParaRPr lang="en-IN" sz="2600" kern="1200"/>
        </a:p>
      </dsp:txBody>
      <dsp:txXfrm>
        <a:off x="6515273" y="1797113"/>
        <a:ext cx="1678650" cy="814000"/>
      </dsp:txXfrm>
    </dsp:sp>
    <dsp:sp modelId="{5E06CD71-8F77-4058-8D79-20AFB76ABA22}">
      <dsp:nvSpPr>
        <dsp:cNvPr id="0" name=""/>
        <dsp:cNvSpPr/>
      </dsp:nvSpPr>
      <dsp:spPr>
        <a:xfrm>
          <a:off x="8651574" y="1771788"/>
          <a:ext cx="1729300" cy="864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>
              <a:solidFill>
                <a:srgbClr val="FF0000"/>
              </a:solidFill>
            </a:rPr>
            <a:t>=  </a:t>
          </a:r>
          <a:r>
            <a:rPr lang="en-IN" sz="2600" b="1" kern="1200" dirty="0" smtClean="0">
              <a:solidFill>
                <a:srgbClr val="FF0000"/>
              </a:solidFill>
            </a:rPr>
            <a:t>+0.67 </a:t>
          </a:r>
          <a:r>
            <a:rPr lang="en-IN" sz="2600" b="1" kern="1200" dirty="0" err="1" smtClean="0">
              <a:solidFill>
                <a:srgbClr val="FF0000"/>
              </a:solidFill>
            </a:rPr>
            <a:t>Ans</a:t>
          </a:r>
          <a:endParaRPr lang="en-IN" sz="2600" kern="1200" dirty="0">
            <a:solidFill>
              <a:srgbClr val="FF0000"/>
            </a:solidFill>
          </a:endParaRPr>
        </a:p>
      </dsp:txBody>
      <dsp:txXfrm>
        <a:off x="8676899" y="1797113"/>
        <a:ext cx="1678650" cy="81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 by Product-Moment Method</a:t>
            </a:r>
            <a:endParaRPr lang="en-IN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6179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 rot="19408655">
            <a:off x="435269" y="3300863"/>
            <a:ext cx="519156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B.Ed. 3</a:t>
            </a:r>
            <a:r>
              <a:rPr lang="en-US" sz="4000" b="1" baseline="30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Paper-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IX, Unit-V</a:t>
            </a:r>
          </a:p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4513" y="2967335"/>
            <a:ext cx="3422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97792" y="5137329"/>
            <a:ext cx="110033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Query, contact- 8210255915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2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661" y="826718"/>
            <a:ext cx="10258816" cy="1340285"/>
          </a:xfrm>
        </p:spPr>
        <p:txBody>
          <a:bodyPr>
            <a:normAutofit/>
          </a:bodyPr>
          <a:lstStyle/>
          <a:p>
            <a:pPr algn="l"/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marks obtained by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in two subjects Economics and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Maths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given as below, compute coefficient of correlation by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moment method (Karl Pearson's)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Method.</a:t>
            </a:r>
            <a:endParaRPr lang="en-IN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562042"/>
              </p:ext>
            </p:extLst>
          </p:nvPr>
        </p:nvGraphicFramePr>
        <p:xfrm>
          <a:off x="2668044" y="2079322"/>
          <a:ext cx="6100176" cy="423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773"/>
                <a:gridCol w="1752011"/>
                <a:gridCol w="2033392"/>
              </a:tblGrid>
              <a:tr h="580366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STUDENTS NAME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ECONOMICS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MATHS</a:t>
                      </a:r>
                      <a:endParaRPr lang="en-IN" dirty="0"/>
                    </a:p>
                  </a:txBody>
                  <a:tcPr/>
                </a:tc>
              </a:tr>
              <a:tr h="33163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Anil</a:t>
                      </a:r>
                      <a:r>
                        <a:rPr lang="en-IN" baseline="0" dirty="0" smtClean="0"/>
                        <a:t> Kumar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10</a:t>
                      </a:r>
                      <a:endParaRPr lang="en-IN" dirty="0"/>
                    </a:p>
                  </a:txBody>
                  <a:tcPr/>
                </a:tc>
              </a:tr>
              <a:tr h="33163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Shyam</a:t>
                      </a:r>
                      <a:r>
                        <a:rPr lang="en-IN" baseline="0" dirty="0" smtClean="0"/>
                        <a:t> Das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13</a:t>
                      </a:r>
                      <a:endParaRPr lang="en-IN" dirty="0"/>
                    </a:p>
                  </a:txBody>
                  <a:tcPr/>
                </a:tc>
              </a:tr>
              <a:tr h="33163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Rite</a:t>
                      </a:r>
                      <a:r>
                        <a:rPr lang="en-IN" baseline="0" dirty="0" smtClean="0"/>
                        <a:t> Raj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17</a:t>
                      </a:r>
                      <a:endParaRPr lang="en-IN" dirty="0"/>
                    </a:p>
                  </a:txBody>
                  <a:tcPr/>
                </a:tc>
              </a:tr>
              <a:tr h="33163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Amit</a:t>
                      </a:r>
                      <a:r>
                        <a:rPr lang="en-IN" baseline="0" dirty="0" smtClean="0"/>
                        <a:t> Kumar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14</a:t>
                      </a:r>
                      <a:endParaRPr lang="en-IN" dirty="0"/>
                    </a:p>
                  </a:txBody>
                  <a:tcPr/>
                </a:tc>
              </a:tr>
              <a:tr h="33163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Sanjay Das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13</a:t>
                      </a:r>
                      <a:endParaRPr lang="en-IN" dirty="0"/>
                    </a:p>
                  </a:txBody>
                  <a:tcPr/>
                </a:tc>
              </a:tr>
              <a:tr h="33163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Vivek Kumar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15</a:t>
                      </a:r>
                      <a:endParaRPr lang="en-IN" dirty="0"/>
                    </a:p>
                  </a:txBody>
                  <a:tcPr/>
                </a:tc>
              </a:tr>
              <a:tr h="33163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Sameer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16</a:t>
                      </a:r>
                      <a:endParaRPr lang="en-IN" dirty="0"/>
                    </a:p>
                  </a:txBody>
                  <a:tcPr/>
                </a:tc>
              </a:tr>
              <a:tr h="33163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Kishore Khan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15</a:t>
                      </a:r>
                      <a:endParaRPr lang="en-IN" dirty="0"/>
                    </a:p>
                  </a:txBody>
                  <a:tcPr/>
                </a:tc>
              </a:tr>
              <a:tr h="33163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Pratap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14</a:t>
                      </a:r>
                      <a:endParaRPr lang="en-IN" dirty="0"/>
                    </a:p>
                  </a:txBody>
                  <a:tcPr/>
                </a:tc>
              </a:tr>
              <a:tr h="33163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Suman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23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1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7030A0"/>
                </a:solidFill>
              </a:rPr>
              <a:t>Steps For Solution</a:t>
            </a:r>
            <a:endParaRPr lang="en-IN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IN" dirty="0" smtClean="0"/>
                  <a:t>1. Calculate the group mean for both subjects</a:t>
                </a:r>
              </a:p>
              <a:p>
                <a:r>
                  <a:rPr lang="en-IN" dirty="0" smtClean="0"/>
                  <a:t>2. Calculate the value of x and y. where x= Mean of Eng.- Marks of Eng. of each student and y= Mean of Math – Marks of Math of each student.</a:t>
                </a:r>
              </a:p>
              <a:p>
                <a:r>
                  <a:rPr lang="en-IN" dirty="0" smtClean="0"/>
                  <a:t>3. Calculate the value of x² and y² then calculate ∑x² and ∑y².</a:t>
                </a:r>
              </a:p>
              <a:p>
                <a:r>
                  <a:rPr lang="en-IN" dirty="0" smtClean="0"/>
                  <a:t>4. Calculate the value of </a:t>
                </a:r>
                <a:r>
                  <a:rPr lang="en-IN" dirty="0" err="1" smtClean="0"/>
                  <a:t>xy</a:t>
                </a:r>
                <a:r>
                  <a:rPr lang="en-IN" dirty="0" smtClean="0"/>
                  <a:t> and ∑</a:t>
                </a:r>
                <a:r>
                  <a:rPr lang="en-IN" dirty="0" err="1" smtClean="0"/>
                  <a:t>xy</a:t>
                </a:r>
                <a:r>
                  <a:rPr lang="en-IN" dirty="0" smtClean="0"/>
                  <a:t>.</a:t>
                </a:r>
              </a:p>
              <a:p>
                <a:r>
                  <a:rPr lang="en-IN" dirty="0" smtClean="0"/>
                  <a:t>5. Use the formula r (Coefficient of correlation)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IN" dirty="0">
                                <a:solidFill>
                                  <a:srgbClr val="9966FF"/>
                                </a:solidFill>
                              </a:rPr>
                              <m:t>∑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solidFill>
                                  <a:srgbClr val="9966FF"/>
                                </a:solidFill>
                              </a:rPr>
                              <m:t>xy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solidFill>
                                  <a:srgbClr val="9966FF"/>
                                </a:solidFill>
                              </a:rPr>
                              <m:t> 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²∑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²</m:t>
                            </m:r>
                          </m:den>
                        </m:f>
                      </m:e>
                    </m:rad>
                  </m:oMath>
                </a14:m>
                <a:endParaRPr lang="en-IN" dirty="0" smtClean="0"/>
              </a:p>
              <a:p>
                <a:r>
                  <a:rPr lang="en-IN" dirty="0" smtClean="0"/>
                  <a:t>6. For Interpretation--- Given the </a:t>
                </a:r>
                <a:r>
                  <a:rPr lang="en-IN" smtClean="0"/>
                  <a:t>Table Value</a:t>
                </a:r>
                <a:endParaRPr lang="en-IN" dirty="0" smtClean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3" t="-40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99677"/>
          </a:xfrm>
        </p:spPr>
        <p:txBody>
          <a:bodyPr>
            <a:normAutofit/>
          </a:bodyPr>
          <a:lstStyle/>
          <a:p>
            <a:r>
              <a:rPr lang="e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SOLUTION</a:t>
            </a:r>
            <a:endParaRPr lang="en-I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726144"/>
              </p:ext>
            </p:extLst>
          </p:nvPr>
        </p:nvGraphicFramePr>
        <p:xfrm>
          <a:off x="901149" y="1868562"/>
          <a:ext cx="6374295" cy="4532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121"/>
                <a:gridCol w="1983409"/>
                <a:gridCol w="2124765"/>
              </a:tblGrid>
              <a:tr h="377687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STUDENT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ECONOMICS(X)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002060"/>
                          </a:solidFill>
                        </a:rPr>
                        <a:t>MATHS(Y)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7687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Anil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kumar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10</a:t>
                      </a:r>
                      <a:endParaRPr lang="en-IN" dirty="0"/>
                    </a:p>
                  </a:txBody>
                  <a:tcPr/>
                </a:tc>
              </a:tr>
              <a:tr h="377687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Shyam</a:t>
                      </a:r>
                      <a:r>
                        <a:rPr lang="en-IN" baseline="0" dirty="0" smtClean="0"/>
                        <a:t> Das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13</a:t>
                      </a:r>
                      <a:endParaRPr lang="en-IN" dirty="0"/>
                    </a:p>
                  </a:txBody>
                  <a:tcPr/>
                </a:tc>
              </a:tr>
              <a:tr h="377687">
                <a:tc>
                  <a:txBody>
                    <a:bodyPr/>
                    <a:lstStyle/>
                    <a:p>
                      <a:pPr algn="ctr"/>
                      <a:r>
                        <a:rPr lang="en-IN" dirty="0" err="1" smtClean="0"/>
                        <a:t>Ritu</a:t>
                      </a:r>
                      <a:r>
                        <a:rPr lang="en-IN" baseline="0" dirty="0" smtClean="0"/>
                        <a:t> Raj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17</a:t>
                      </a:r>
                      <a:endParaRPr lang="en-IN" dirty="0"/>
                    </a:p>
                  </a:txBody>
                  <a:tcPr/>
                </a:tc>
              </a:tr>
              <a:tr h="377687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Amit</a:t>
                      </a:r>
                      <a:r>
                        <a:rPr lang="en-IN" baseline="0" dirty="0" smtClean="0"/>
                        <a:t> Kumar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14</a:t>
                      </a:r>
                      <a:endParaRPr lang="en-IN" dirty="0"/>
                    </a:p>
                  </a:txBody>
                  <a:tcPr/>
                </a:tc>
              </a:tr>
              <a:tr h="377687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Sanjay Das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13</a:t>
                      </a:r>
                      <a:endParaRPr lang="en-IN" dirty="0"/>
                    </a:p>
                  </a:txBody>
                  <a:tcPr/>
                </a:tc>
              </a:tr>
              <a:tr h="377687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Vivek </a:t>
                      </a:r>
                      <a:r>
                        <a:rPr lang="en-IN" dirty="0" err="1" smtClean="0"/>
                        <a:t>kumar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15</a:t>
                      </a:r>
                      <a:endParaRPr lang="en-IN" dirty="0"/>
                    </a:p>
                  </a:txBody>
                  <a:tcPr/>
                </a:tc>
              </a:tr>
              <a:tr h="377687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Sameer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16</a:t>
                      </a:r>
                      <a:endParaRPr lang="en-IN" dirty="0"/>
                    </a:p>
                  </a:txBody>
                  <a:tcPr/>
                </a:tc>
              </a:tr>
              <a:tr h="377687">
                <a:tc>
                  <a:txBody>
                    <a:bodyPr/>
                    <a:lstStyle/>
                    <a:p>
                      <a:pPr algn="ctr"/>
                      <a:r>
                        <a:rPr lang="en-IN" dirty="0" err="1" smtClean="0"/>
                        <a:t>Kishor</a:t>
                      </a:r>
                      <a:r>
                        <a:rPr lang="en-IN" dirty="0" smtClean="0"/>
                        <a:t> Khan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15</a:t>
                      </a:r>
                      <a:endParaRPr lang="en-IN" dirty="0"/>
                    </a:p>
                  </a:txBody>
                  <a:tcPr/>
                </a:tc>
              </a:tr>
              <a:tr h="377687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Pratap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14</a:t>
                      </a:r>
                      <a:endParaRPr lang="en-IN" dirty="0"/>
                    </a:p>
                  </a:txBody>
                  <a:tcPr/>
                </a:tc>
              </a:tr>
              <a:tr h="377687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Suman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23</a:t>
                      </a:r>
                      <a:endParaRPr lang="en-IN" dirty="0"/>
                    </a:p>
                  </a:txBody>
                  <a:tcPr/>
                </a:tc>
              </a:tr>
              <a:tr h="37768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∑X= 300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002060"/>
                          </a:solidFill>
                        </a:rPr>
                        <a:t>∑Y= 150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473095" y="2344484"/>
                <a:ext cx="1778051" cy="98770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Mx</a:t>
                </a:r>
                <a:r>
                  <a:rPr lang="en-US" sz="40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IN" sz="4000" b="1" i="1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𝑿</m:t>
                        </m:r>
                      </m:num>
                      <m:den>
                        <m:r>
                          <a:rPr lang="en-IN" sz="4000" b="1" i="1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en-US" sz="4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95" y="2344484"/>
                <a:ext cx="1778051" cy="98770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232300" y="3311892"/>
                <a:ext cx="1213794" cy="89255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6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𝟑𝟎𝟎</m:t>
                        </m:r>
                      </m:num>
                      <m:den>
                        <m:r>
                          <a:rPr lang="en-IN" sz="36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300" y="3311892"/>
                <a:ext cx="1213794" cy="8925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8324581" y="4107022"/>
            <a:ext cx="11352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= 30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395759" y="2306758"/>
                <a:ext cx="1726755" cy="987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chemeClr val="accent1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My</a:t>
                </a:r>
                <a:r>
                  <a:rPr lang="en-US" sz="40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IN" sz="4000" b="1" i="1" smtClean="0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IN" sz="4000" b="1" i="1">
                            <a:ln w="10160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en-IN" sz="4000" dirty="0" smtClean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759" y="2306758"/>
                <a:ext cx="1726755" cy="987706"/>
              </a:xfrm>
              <a:prstGeom prst="rect">
                <a:avLst/>
              </a:prstGeom>
              <a:blipFill rotWithShape="0">
                <a:blip r:embed="rId4"/>
                <a:stretch>
                  <a:fillRect b="-6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079846" y="3222536"/>
                <a:ext cx="1327608" cy="990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40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𝟏𝟓𝟎</m:t>
                        </m:r>
                      </m:num>
                      <m:den>
                        <m:r>
                          <a:rPr lang="en-IN" sz="40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IN" sz="4000" dirty="0" smtClean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846" y="3222536"/>
                <a:ext cx="1327608" cy="9906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0145315" y="4171986"/>
            <a:ext cx="1098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=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01308" y="4716623"/>
            <a:ext cx="41889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Mx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—Mean of Eco.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56619" y="5167197"/>
            <a:ext cx="4475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My—Mean of Math.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04695" y="5735742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N- No. of Students</a:t>
            </a:r>
            <a:endParaRPr lang="en-IN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64642"/>
              </p:ext>
            </p:extLst>
          </p:nvPr>
        </p:nvGraphicFramePr>
        <p:xfrm>
          <a:off x="2032000" y="719666"/>
          <a:ext cx="81280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69774"/>
                <a:gridCol w="1581426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STUDENT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ECONOMICS(X)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002060"/>
                          </a:solidFill>
                        </a:rPr>
                        <a:t>MATHS(Y)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= </a:t>
                      </a:r>
                      <a:r>
                        <a:rPr lang="en-I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I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Mx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y</a:t>
                      </a:r>
                      <a:r>
                        <a:rPr lang="en-IN" sz="2400" baseline="0" dirty="0" smtClean="0"/>
                        <a:t> </a:t>
                      </a:r>
                      <a:r>
                        <a:rPr lang="en-IN" sz="2400" dirty="0" smtClean="0"/>
                        <a:t>=</a:t>
                      </a:r>
                      <a:r>
                        <a:rPr lang="en-IN" sz="2400" baseline="0" dirty="0" smtClean="0"/>
                        <a:t> </a:t>
                      </a:r>
                      <a:r>
                        <a:rPr lang="en-IN" sz="2400" baseline="0" dirty="0" smtClean="0">
                          <a:solidFill>
                            <a:srgbClr val="002060"/>
                          </a:solidFill>
                        </a:rPr>
                        <a:t>Y</a:t>
                      </a:r>
                      <a:r>
                        <a:rPr lang="en-IN" sz="2400" baseline="0" dirty="0" smtClean="0"/>
                        <a:t>-</a:t>
                      </a:r>
                      <a:r>
                        <a:rPr lang="en-IN" sz="2400" baseline="0" dirty="0" smtClean="0">
                          <a:solidFill>
                            <a:srgbClr val="92D050"/>
                          </a:solidFill>
                        </a:rPr>
                        <a:t>My</a:t>
                      </a:r>
                      <a:endParaRPr lang="en-IN" sz="24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Anil</a:t>
                      </a:r>
                      <a:r>
                        <a:rPr lang="en-IN" baseline="0" dirty="0" smtClean="0"/>
                        <a:t> Kumar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-5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-5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Shyam</a:t>
                      </a:r>
                      <a:r>
                        <a:rPr lang="en-IN" baseline="0" dirty="0" smtClean="0"/>
                        <a:t> Das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-8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-2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Rite</a:t>
                      </a:r>
                      <a:r>
                        <a:rPr lang="en-IN" baseline="0" dirty="0" smtClean="0"/>
                        <a:t> Raj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2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Amit</a:t>
                      </a:r>
                      <a:r>
                        <a:rPr lang="en-IN" baseline="0" dirty="0" smtClean="0"/>
                        <a:t> Kumar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Sanjay Das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-2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Vivek Kumar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0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Sameer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Kishore Khan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0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Pratap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-1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Suman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8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∑X= 300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002060"/>
                          </a:solidFill>
                        </a:rPr>
                        <a:t>∑Y= 150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0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497746"/>
              </p:ext>
            </p:extLst>
          </p:nvPr>
        </p:nvGraphicFramePr>
        <p:xfrm>
          <a:off x="1417982" y="799179"/>
          <a:ext cx="9011479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227"/>
                <a:gridCol w="1656522"/>
                <a:gridCol w="1073426"/>
                <a:gridCol w="1054367"/>
                <a:gridCol w="1002698"/>
                <a:gridCol w="1415004"/>
                <a:gridCol w="14312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STUDENT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ECONOMICS(X)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002060"/>
                          </a:solidFill>
                        </a:rPr>
                        <a:t>MATHS(Y)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I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y</a:t>
                      </a:r>
                      <a:r>
                        <a:rPr lang="en-IN" sz="2400" baseline="0" dirty="0" smtClean="0"/>
                        <a:t> </a:t>
                      </a:r>
                      <a:endParaRPr lang="en-IN" sz="24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rgbClr val="FF0000"/>
                          </a:solidFill>
                        </a:rPr>
                        <a:t>x²</a:t>
                      </a:r>
                      <a:endParaRPr lang="en-IN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y²</a:t>
                      </a:r>
                      <a:endParaRPr lang="en-IN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Anil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kumar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-5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-5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25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Shyam</a:t>
                      </a:r>
                      <a:r>
                        <a:rPr lang="en-IN" baseline="0" dirty="0" smtClean="0"/>
                        <a:t> Das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-8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4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err="1" smtClean="0"/>
                        <a:t>Ritu</a:t>
                      </a:r>
                      <a:r>
                        <a:rPr lang="en-IN" baseline="0" dirty="0" smtClean="0"/>
                        <a:t> Raj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4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Amit</a:t>
                      </a:r>
                      <a:r>
                        <a:rPr lang="en-IN" baseline="0" dirty="0" smtClean="0"/>
                        <a:t> Kumar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Sanjay Das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4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Vivek </a:t>
                      </a:r>
                      <a:r>
                        <a:rPr lang="en-IN" dirty="0" err="1" smtClean="0"/>
                        <a:t>kumar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0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0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Sameer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err="1" smtClean="0"/>
                        <a:t>Kishor</a:t>
                      </a:r>
                      <a:r>
                        <a:rPr lang="en-IN" dirty="0" smtClean="0"/>
                        <a:t> Khan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0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0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Pratap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Suman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8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49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64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∑X= 300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002060"/>
                          </a:solidFill>
                        </a:rPr>
                        <a:t>∑Y= 150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∑x = 168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∑y</a:t>
                      </a:r>
                      <a:r>
                        <a:rPr lang="en-IN" b="1" baseline="0" dirty="0" smtClean="0"/>
                        <a:t> = 104</a:t>
                      </a:r>
                      <a:endParaRPr lang="en-IN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43807"/>
              </p:ext>
            </p:extLst>
          </p:nvPr>
        </p:nvGraphicFramePr>
        <p:xfrm>
          <a:off x="614151" y="596838"/>
          <a:ext cx="10863617" cy="5072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434"/>
                <a:gridCol w="1678675"/>
                <a:gridCol w="1132764"/>
                <a:gridCol w="905611"/>
                <a:gridCol w="1331871"/>
                <a:gridCol w="1331871"/>
                <a:gridCol w="1331871"/>
                <a:gridCol w="1540520"/>
              </a:tblGrid>
              <a:tr h="777647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STUDENT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ECONOMICS(X)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002060"/>
                          </a:solidFill>
                        </a:rPr>
                        <a:t>MATHS(Y)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I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y</a:t>
                      </a:r>
                      <a:r>
                        <a:rPr lang="en-IN" sz="2400" baseline="0" dirty="0" smtClean="0"/>
                        <a:t> </a:t>
                      </a:r>
                      <a:endParaRPr lang="en-IN" sz="24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rgbClr val="FF0000"/>
                          </a:solidFill>
                        </a:rPr>
                        <a:t>x²</a:t>
                      </a:r>
                      <a:endParaRPr lang="en-IN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y²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/>
                        <a:t>xy</a:t>
                      </a:r>
                      <a:endParaRPr lang="en-IN" sz="3200" dirty="0"/>
                    </a:p>
                  </a:txBody>
                  <a:tcPr/>
                </a:tc>
              </a:tr>
              <a:tr h="358744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Anil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kumar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-5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-5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25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25</a:t>
                      </a:r>
                      <a:endParaRPr lang="en-IN" dirty="0"/>
                    </a:p>
                  </a:txBody>
                  <a:tcPr/>
                </a:tc>
              </a:tr>
              <a:tr h="358744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Shyam</a:t>
                      </a:r>
                      <a:r>
                        <a:rPr lang="en-IN" baseline="0" dirty="0" smtClean="0"/>
                        <a:t> Das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-8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16</a:t>
                      </a:r>
                      <a:endParaRPr lang="en-IN" dirty="0"/>
                    </a:p>
                  </a:txBody>
                  <a:tcPr/>
                </a:tc>
              </a:tr>
              <a:tr h="358744">
                <a:tc>
                  <a:txBody>
                    <a:bodyPr/>
                    <a:lstStyle/>
                    <a:p>
                      <a:pPr algn="ctr"/>
                      <a:r>
                        <a:rPr lang="en-IN" dirty="0" err="1" smtClean="0"/>
                        <a:t>Ritu</a:t>
                      </a:r>
                      <a:r>
                        <a:rPr lang="en-IN" baseline="0" dirty="0" smtClean="0"/>
                        <a:t> Raj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-40</a:t>
                      </a:r>
                      <a:endParaRPr lang="en-IN" dirty="0"/>
                    </a:p>
                  </a:txBody>
                  <a:tcPr/>
                </a:tc>
              </a:tr>
              <a:tr h="42156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Amit</a:t>
                      </a:r>
                      <a:r>
                        <a:rPr lang="en-IN" baseline="0" dirty="0" smtClean="0"/>
                        <a:t> Kumar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</a:t>
                      </a:r>
                      <a:endParaRPr lang="en-IN" dirty="0"/>
                    </a:p>
                  </a:txBody>
                  <a:tcPr/>
                </a:tc>
              </a:tr>
              <a:tr h="358744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Sanjay Das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</a:t>
                      </a:r>
                      <a:endParaRPr lang="en-IN" dirty="0"/>
                    </a:p>
                  </a:txBody>
                  <a:tcPr/>
                </a:tc>
              </a:tr>
              <a:tr h="425811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Vivek </a:t>
                      </a:r>
                      <a:r>
                        <a:rPr lang="en-IN" dirty="0" err="1" smtClean="0"/>
                        <a:t>kumar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0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0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</a:t>
                      </a:r>
                      <a:endParaRPr lang="en-IN" dirty="0"/>
                    </a:p>
                  </a:txBody>
                  <a:tcPr/>
                </a:tc>
              </a:tr>
              <a:tr h="358744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Sameer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</a:t>
                      </a:r>
                      <a:endParaRPr lang="en-IN" dirty="0"/>
                    </a:p>
                  </a:txBody>
                  <a:tcPr/>
                </a:tc>
              </a:tr>
              <a:tr h="521344">
                <a:tc>
                  <a:txBody>
                    <a:bodyPr/>
                    <a:lstStyle/>
                    <a:p>
                      <a:pPr algn="ctr"/>
                      <a:r>
                        <a:rPr lang="en-IN" dirty="0" err="1" smtClean="0"/>
                        <a:t>Kishor</a:t>
                      </a:r>
                      <a:r>
                        <a:rPr lang="en-IN" dirty="0" smtClean="0"/>
                        <a:t> Khan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0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0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</a:t>
                      </a:r>
                      <a:endParaRPr lang="en-IN" dirty="0"/>
                    </a:p>
                  </a:txBody>
                  <a:tcPr/>
                </a:tc>
              </a:tr>
              <a:tr h="358744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Pratap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-1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-4</a:t>
                      </a:r>
                      <a:endParaRPr lang="en-IN" dirty="0"/>
                    </a:p>
                  </a:txBody>
                  <a:tcPr/>
                </a:tc>
              </a:tr>
              <a:tr h="358744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Suman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8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49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64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56</a:t>
                      </a:r>
                      <a:endParaRPr lang="en-IN" dirty="0"/>
                    </a:p>
                  </a:txBody>
                  <a:tcPr/>
                </a:tc>
              </a:tr>
              <a:tr h="35874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∑X= 300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002060"/>
                          </a:solidFill>
                        </a:rPr>
                        <a:t>∑Y= 150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∑x = 168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∑y</a:t>
                      </a:r>
                      <a:r>
                        <a:rPr lang="en-IN" b="1" baseline="0" dirty="0" smtClean="0"/>
                        <a:t> = 104</a:t>
                      </a:r>
                      <a:endParaRPr lang="en-IN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9966FF"/>
                          </a:solidFill>
                        </a:rPr>
                        <a:t>∑xy</a:t>
                      </a:r>
                      <a:r>
                        <a:rPr lang="en-IN" baseline="0" dirty="0" smtClean="0">
                          <a:solidFill>
                            <a:srgbClr val="9966FF"/>
                          </a:solidFill>
                        </a:rPr>
                        <a:t> = 89</a:t>
                      </a:r>
                      <a:endParaRPr lang="en-IN" dirty="0">
                        <a:solidFill>
                          <a:srgbClr val="9966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0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95402" y="600502"/>
                <a:ext cx="9601196" cy="1378423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IN" dirty="0" smtClean="0"/>
                  <a:t>Using formula   r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IN" dirty="0">
                                <a:solidFill>
                                  <a:srgbClr val="9966FF"/>
                                </a:solidFill>
                              </a:rPr>
                              <m:t>∑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solidFill>
                                  <a:srgbClr val="9966FF"/>
                                </a:solidFill>
                              </a:rPr>
                              <m:t>xy</m:t>
                            </m:r>
                            <m:r>
                              <m:rPr>
                                <m:nor/>
                              </m:rPr>
                              <a:rPr lang="en-IN" dirty="0">
                                <a:solidFill>
                                  <a:srgbClr val="9966FF"/>
                                </a:solidFill>
                              </a:rPr>
                              <m:t> 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²∑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²</m:t>
                            </m:r>
                          </m:den>
                        </m:f>
                      </m:e>
                    </m:rad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95402" y="600502"/>
                <a:ext cx="9601196" cy="1378423"/>
              </a:xfrm>
              <a:blipFill rotWithShape="0">
                <a:blip r:embed="rId2"/>
                <a:stretch>
                  <a:fillRect l="-2287" b="-4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66348006"/>
                  </p:ext>
                </p:extLst>
              </p:nvPr>
            </p:nvGraphicFramePr>
            <p:xfrm>
              <a:off x="914401" y="1869742"/>
              <a:ext cx="10385946" cy="440822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66348006"/>
                  </p:ext>
                </p:extLst>
              </p:nvPr>
            </p:nvGraphicFramePr>
            <p:xfrm>
              <a:off x="914401" y="1869742"/>
              <a:ext cx="10385946" cy="440822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8346962" y="1142579"/>
            <a:ext cx="1001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 smtClean="0">
                <a:solidFill>
                  <a:srgbClr val="9966FF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775354" y="1752683"/>
            <a:ext cx="48798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Where, r- coefficient of correlation</a:t>
            </a:r>
            <a:endParaRPr lang="en-I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106" y="1282889"/>
            <a:ext cx="9601196" cy="1091821"/>
          </a:xfrm>
        </p:spPr>
        <p:txBody>
          <a:bodyPr>
            <a:normAutofit fontScale="90000"/>
          </a:bodyPr>
          <a:lstStyle/>
          <a:p>
            <a:pPr algn="l"/>
            <a:r>
              <a:rPr lang="en-IN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33516"/>
            <a:ext cx="9601196" cy="3842352"/>
          </a:xfrm>
        </p:spPr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r (+0.67)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that there is very high positive correlation between the marks obtained by students in Economics and mathematics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                                                            TABLE 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VALUE</a:t>
            </a: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01591"/>
              </p:ext>
            </p:extLst>
          </p:nvPr>
        </p:nvGraphicFramePr>
        <p:xfrm>
          <a:off x="6127844" y="3353684"/>
          <a:ext cx="451740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098"/>
                <a:gridCol w="1495310"/>
              </a:tblGrid>
              <a:tr h="595606">
                <a:tc>
                  <a:txBody>
                    <a:bodyPr/>
                    <a:lstStyle/>
                    <a:p>
                      <a:r>
                        <a:rPr lang="en-IN" dirty="0" smtClean="0"/>
                        <a:t>Value of coefficient of correlation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Interpretation</a:t>
                      </a:r>
                      <a:endParaRPr lang="en-IN" dirty="0"/>
                    </a:p>
                  </a:txBody>
                  <a:tcPr/>
                </a:tc>
              </a:tr>
              <a:tr h="340346">
                <a:tc>
                  <a:txBody>
                    <a:bodyPr/>
                    <a:lstStyle/>
                    <a:p>
                      <a:r>
                        <a:rPr lang="en-IN" dirty="0" smtClean="0"/>
                        <a:t>0.00 to ± 0.20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Negligible</a:t>
                      </a:r>
                      <a:endParaRPr lang="en-IN" dirty="0"/>
                    </a:p>
                  </a:txBody>
                  <a:tcPr/>
                </a:tc>
              </a:tr>
              <a:tr h="340346">
                <a:tc>
                  <a:txBody>
                    <a:bodyPr/>
                    <a:lstStyle/>
                    <a:p>
                      <a:r>
                        <a:rPr lang="en-IN" dirty="0" smtClean="0"/>
                        <a:t>± 0.21 to ± 0.40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Low</a:t>
                      </a:r>
                      <a:endParaRPr lang="en-IN" dirty="0"/>
                    </a:p>
                  </a:txBody>
                  <a:tcPr/>
                </a:tc>
              </a:tr>
              <a:tr h="340346">
                <a:tc>
                  <a:txBody>
                    <a:bodyPr/>
                    <a:lstStyle/>
                    <a:p>
                      <a:r>
                        <a:rPr lang="en-IN" dirty="0" smtClean="0"/>
                        <a:t>± 0.41 to ± 0.60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Moderate</a:t>
                      </a:r>
                      <a:endParaRPr lang="en-IN" dirty="0"/>
                    </a:p>
                  </a:txBody>
                  <a:tcPr/>
                </a:tc>
              </a:tr>
              <a:tr h="340346">
                <a:tc>
                  <a:txBody>
                    <a:bodyPr/>
                    <a:lstStyle/>
                    <a:p>
                      <a:r>
                        <a:rPr lang="en-IN" dirty="0" smtClean="0"/>
                        <a:t>± 0.61 to ± 0.80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High</a:t>
                      </a:r>
                      <a:endParaRPr lang="en-IN" dirty="0"/>
                    </a:p>
                  </a:txBody>
                  <a:tcPr/>
                </a:tc>
              </a:tr>
              <a:tr h="340346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± 0.81 to ± 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Very high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0346">
                <a:tc>
                  <a:txBody>
                    <a:bodyPr/>
                    <a:lstStyle/>
                    <a:p>
                      <a:r>
                        <a:rPr lang="en-IN" dirty="0" smtClean="0"/>
                        <a:t>± 1.00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Perfect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4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224</TotalTime>
  <Words>691</Words>
  <Application>Microsoft Office PowerPoint</Application>
  <PresentationFormat>Widescreen</PresentationFormat>
  <Paragraphs>352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 Math</vt:lpstr>
      <vt:lpstr>Garamond</vt:lpstr>
      <vt:lpstr>Times New Roman</vt:lpstr>
      <vt:lpstr>Organic</vt:lpstr>
      <vt:lpstr>Correlation by Product-Moment Method</vt:lpstr>
      <vt:lpstr>Question: The marks obtained by ten students in two subjects Economics and    Maths are given as below, compute coefficient of correlation by product moment method (Karl Pearson's) Method.</vt:lpstr>
      <vt:lpstr>Steps For Solution</vt:lpstr>
      <vt:lpstr>SOLUTION</vt:lpstr>
      <vt:lpstr>PowerPoint Presentation</vt:lpstr>
      <vt:lpstr>PowerPoint Presentation</vt:lpstr>
      <vt:lpstr>PowerPoint Presentation</vt:lpstr>
      <vt:lpstr>Using formula   r =√("∑xy " /(∑x²∑y²))</vt:lpstr>
      <vt:lpstr>INTERPRETATION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35</cp:revision>
  <dcterms:created xsi:type="dcterms:W3CDTF">2020-04-10T15:46:46Z</dcterms:created>
  <dcterms:modified xsi:type="dcterms:W3CDTF">2020-04-11T12:56:56Z</dcterms:modified>
</cp:coreProperties>
</file>